
<file path=[Content_Types].xml><?xml version="1.0" encoding="utf-8"?>
<Types xmlns="http://schemas.openxmlformats.org/package/2006/content-types">
  <Default Extension="bin" ContentType="application/vnd.ms-office.activeX"/>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notesSlides/notesSlide7.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notesSlides/notesSlide8.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notesSlides/notesSlide9.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notesSlides/notesSlide10.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notesSlides/notesSlide11.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2.xml" ContentType="application/vnd.openxmlformats-officedocument.presentationml.notesSlide+xml"/>
  <Override PartName="/ppt/tags/tag25.xml" ContentType="application/vnd.openxmlformats-officedocument.presentationml.tags+xml"/>
  <Override PartName="/ppt/notesSlides/notesSlide13.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notesSlides/notesSlide14.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notesSlides/notesSlide15.xml" ContentType="application/vnd.openxmlformats-officedocument.presentationml.notesSlide+xml"/>
  <Override PartName="/ppt/tags/tag30.xml" ContentType="application/vnd.openxmlformats-officedocument.presentationml.tags+xml"/>
  <Override PartName="/ppt/tags/tag31.xml" ContentType="application/vnd.openxmlformats-officedocument.presentationml.tags+xml"/>
  <Override PartName="/ppt/notesSlides/notesSlide16.xml" ContentType="application/vnd.openxmlformats-officedocument.presentationml.notesSlide+xml"/>
  <Override PartName="/ppt/tags/tag32.xml" ContentType="application/vnd.openxmlformats-officedocument.presentationml.tags+xml"/>
  <Override PartName="/ppt/tags/tag33.xml" ContentType="application/vnd.openxmlformats-officedocument.presentationml.tags+xml"/>
  <Override PartName="/ppt/notesSlides/notesSlide17.xml" ContentType="application/vnd.openxmlformats-officedocument.presentationml.notesSlide+xml"/>
  <Override PartName="/ppt/tags/tag34.xml" ContentType="application/vnd.openxmlformats-officedocument.presentationml.tags+xml"/>
  <Override PartName="/ppt/tags/tag35.xml" ContentType="application/vnd.openxmlformats-officedocument.presentationml.tags+xml"/>
  <Override PartName="/ppt/notesSlides/notesSlide18.xml" ContentType="application/vnd.openxmlformats-officedocument.presentationml.notesSlide+xml"/>
  <Override PartName="/ppt/tags/tag36.xml" ContentType="application/vnd.openxmlformats-officedocument.presentationml.tags+xml"/>
  <Override PartName="/ppt/notesSlides/notesSlide19.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notesSlides/notesSlide20.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notesSlides/notesSlide21.xml" ContentType="application/vnd.openxmlformats-officedocument.presentationml.notesSlide+xml"/>
  <Override PartName="/ppt/tags/tag41.xml" ContentType="application/vnd.openxmlformats-officedocument.presentationml.tags+xml"/>
  <Override PartName="/ppt/tags/tag42.xml" ContentType="application/vnd.openxmlformats-officedocument.presentationml.tags+xml"/>
  <Override PartName="/ppt/notesSlides/notesSlide22.xml" ContentType="application/vnd.openxmlformats-officedocument.presentationml.notesSlide+xml"/>
  <Override PartName="/ppt/tags/tag43.xml" ContentType="application/vnd.openxmlformats-officedocument.presentationml.tags+xml"/>
  <Override PartName="/ppt/tags/tag44.xml" ContentType="application/vnd.openxmlformats-officedocument.presentationml.tags+xml"/>
  <Override PartName="/ppt/notesSlides/notesSlide23.xml" ContentType="application/vnd.openxmlformats-officedocument.presentationml.notesSlide+xml"/>
  <Override PartName="/ppt/tags/tag45.xml" ContentType="application/vnd.openxmlformats-officedocument.presentationml.tags+xml"/>
  <Override PartName="/ppt/tags/tag46.xml" ContentType="application/vnd.openxmlformats-officedocument.presentationml.tags+xml"/>
  <Override PartName="/ppt/notesSlides/notesSlide24.xml" ContentType="application/vnd.openxmlformats-officedocument.presentationml.notesSlide+xml"/>
  <Override PartName="/ppt/tags/tag47.xml" ContentType="application/vnd.openxmlformats-officedocument.presentationml.tags+xml"/>
  <Override PartName="/ppt/tags/tag48.xml" ContentType="application/vnd.openxmlformats-officedocument.presentationml.tags+xml"/>
  <Override PartName="/ppt/notesSlides/notesSlide25.xml" ContentType="application/vnd.openxmlformats-officedocument.presentationml.notesSlide+xml"/>
  <Override PartName="/ppt/tags/tag49.xml" ContentType="application/vnd.openxmlformats-officedocument.presentationml.tags+xml"/>
  <Override PartName="/ppt/tags/tag50.xml" ContentType="application/vnd.openxmlformats-officedocument.presentationml.tags+xml"/>
  <Override PartName="/ppt/notesSlides/notesSlide26.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notesSlides/notesSlide27.xml" ContentType="application/vnd.openxmlformats-officedocument.presentationml.notesSlide+xml"/>
  <Override PartName="/ppt/tags/tag53.xml" ContentType="application/vnd.openxmlformats-officedocument.presentationml.tags+xml"/>
  <Override PartName="/ppt/notesSlides/notesSlide28.xml" ContentType="application/vnd.openxmlformats-officedocument.presentationml.notesSlide+xml"/>
  <Override PartName="/ppt/tags/tag54.xml" ContentType="application/vnd.openxmlformats-officedocument.presentationml.tags+xml"/>
  <Override PartName="/ppt/tags/tag55.xml" ContentType="application/vnd.openxmlformats-officedocument.presentationml.tags+xml"/>
  <Override PartName="/ppt/notesSlides/notesSlide29.xml" ContentType="application/vnd.openxmlformats-officedocument.presentationml.notesSlide+xml"/>
  <Override PartName="/ppt/tags/tag56.xml" ContentType="application/vnd.openxmlformats-officedocument.presentationml.tags+xml"/>
  <Override PartName="/ppt/tags/tag57.xml" ContentType="application/vnd.openxmlformats-officedocument.presentationml.tags+xml"/>
  <Override PartName="/ppt/notesSlides/notesSlide30.xml" ContentType="application/vnd.openxmlformats-officedocument.presentationml.notesSlide+xml"/>
  <Override PartName="/ppt/tags/tag58.xml" ContentType="application/vnd.openxmlformats-officedocument.presentationml.tags+xml"/>
  <Override PartName="/ppt/tags/tag59.xml" ContentType="application/vnd.openxmlformats-officedocument.presentationml.tags+xml"/>
  <Override PartName="/ppt/notesSlides/notesSlide31.xml" ContentType="application/vnd.openxmlformats-officedocument.presentationml.notesSlide+xml"/>
  <Override PartName="/ppt/tags/tag60.xml" ContentType="application/vnd.openxmlformats-officedocument.presentationml.tags+xml"/>
  <Override PartName="/ppt/tags/tag61.xml" ContentType="application/vnd.openxmlformats-officedocument.presentationml.tags+xml"/>
  <Override PartName="/ppt/notesSlides/notesSlide32.xml" ContentType="application/vnd.openxmlformats-officedocument.presentationml.notesSlide+xml"/>
  <Override PartName="/ppt/tags/tag62.xml" ContentType="application/vnd.openxmlformats-officedocument.presentationml.tags+xml"/>
  <Override PartName="/ppt/tags/tag63.xml" ContentType="application/vnd.openxmlformats-officedocument.presentationml.tags+xml"/>
  <Override PartName="/ppt/notesSlides/notesSlide33.xml" ContentType="application/vnd.openxmlformats-officedocument.presentationml.notesSlide+xml"/>
  <Override PartName="/ppt/tags/tag64.xml" ContentType="application/vnd.openxmlformats-officedocument.presentationml.tags+xml"/>
  <Override PartName="/ppt/tags/tag65.xml" ContentType="application/vnd.openxmlformats-officedocument.presentationml.tags+xml"/>
  <Override PartName="/ppt/notesSlides/notesSlide34.xml" ContentType="application/vnd.openxmlformats-officedocument.presentationml.notesSlide+xml"/>
  <Override PartName="/ppt/tags/tag66.xml" ContentType="application/vnd.openxmlformats-officedocument.presentationml.tags+xml"/>
  <Override PartName="/ppt/notesSlides/notesSlide35.xml" ContentType="application/vnd.openxmlformats-officedocument.presentationml.notesSlide+xml"/>
  <Override PartName="/ppt/tags/tag67.xml" ContentType="application/vnd.openxmlformats-officedocument.presentationml.tags+xml"/>
  <Override PartName="/ppt/tags/tag68.xml" ContentType="application/vnd.openxmlformats-officedocument.presentationml.tags+xml"/>
  <Override PartName="/ppt/notesSlides/notesSlide36.xml" ContentType="application/vnd.openxmlformats-officedocument.presentationml.notesSlide+xml"/>
  <Override PartName="/ppt/tags/tag69.xml" ContentType="application/vnd.openxmlformats-officedocument.presentationml.tags+xml"/>
  <Override PartName="/ppt/tags/tag70.xml" ContentType="application/vnd.openxmlformats-officedocument.presentationml.tags+xml"/>
  <Override PartName="/ppt/notesSlides/notesSlide37.xml" ContentType="application/vnd.openxmlformats-officedocument.presentationml.notesSlide+xml"/>
  <Override PartName="/ppt/tags/tag71.xml" ContentType="application/vnd.openxmlformats-officedocument.presentationml.tags+xml"/>
  <Override PartName="/ppt/tags/tag72.xml" ContentType="application/vnd.openxmlformats-officedocument.presentationml.tags+xml"/>
  <Override PartName="/ppt/notesSlides/notesSlide38.xml" ContentType="application/vnd.openxmlformats-officedocument.presentationml.notesSlide+xml"/>
  <Override PartName="/ppt/tags/tag73.xml" ContentType="application/vnd.openxmlformats-officedocument.presentationml.tags+xml"/>
  <Override PartName="/ppt/tags/tag74.xml" ContentType="application/vnd.openxmlformats-officedocument.presentationml.tags+xml"/>
  <Override PartName="/ppt/notesSlides/notesSlide39.xml" ContentType="application/vnd.openxmlformats-officedocument.presentationml.notesSlide+xml"/>
  <Override PartName="/ppt/tags/tag75.xml" ContentType="application/vnd.openxmlformats-officedocument.presentationml.tags+xml"/>
  <Override PartName="/ppt/notesSlides/notesSlide40.xml" ContentType="application/vnd.openxmlformats-officedocument.presentationml.notesSlide+xml"/>
  <Override PartName="/ppt/tags/tag76.xml" ContentType="application/vnd.openxmlformats-officedocument.presentationml.tags+xml"/>
  <Override PartName="/ppt/tags/tag77.xml" ContentType="application/vnd.openxmlformats-officedocument.presentationml.tags+xml"/>
  <Override PartName="/ppt/notesSlides/notesSlide41.xml" ContentType="application/vnd.openxmlformats-officedocument.presentationml.notesSlide+xml"/>
  <Override PartName="/ppt/tags/tag78.xml" ContentType="application/vnd.openxmlformats-officedocument.presentationml.tags+xml"/>
  <Override PartName="/ppt/tags/tag79.xml" ContentType="application/vnd.openxmlformats-officedocument.presentationml.tags+xml"/>
  <Override PartName="/ppt/notesSlides/notesSlide42.xml" ContentType="application/vnd.openxmlformats-officedocument.presentationml.notesSlide+xml"/>
  <Override PartName="/ppt/tags/tag80.xml" ContentType="application/vnd.openxmlformats-officedocument.presentationml.tags+xml"/>
  <Override PartName="/ppt/tags/tag81.xml" ContentType="application/vnd.openxmlformats-officedocument.presentationml.tags+xml"/>
  <Override PartName="/ppt/notesSlides/notesSlide43.xml" ContentType="application/vnd.openxmlformats-officedocument.presentationml.notesSlide+xml"/>
  <Override PartName="/ppt/tags/tag82.xml" ContentType="application/vnd.openxmlformats-officedocument.presentationml.tags+xml"/>
  <Override PartName="/ppt/notesSlides/notesSlide44.xml" ContentType="application/vnd.openxmlformats-officedocument.presentationml.notesSlide+xml"/>
  <Override PartName="/ppt/tags/tag83.xml" ContentType="application/vnd.openxmlformats-officedocument.presentationml.tags+xml"/>
  <Override PartName="/ppt/tags/tag84.xml" ContentType="application/vnd.openxmlformats-officedocument.presentationml.tags+xml"/>
  <Override PartName="/ppt/notesSlides/notesSlide45.xml" ContentType="application/vnd.openxmlformats-officedocument.presentationml.notesSlide+xml"/>
  <Override PartName="/ppt/tags/tag85.xml" ContentType="application/vnd.openxmlformats-officedocument.presentationml.tags+xml"/>
  <Override PartName="/ppt/tags/tag86.xml" ContentType="application/vnd.openxmlformats-officedocument.presentationml.tags+xml"/>
  <Override PartName="/ppt/notesSlides/notesSlide46.xml" ContentType="application/vnd.openxmlformats-officedocument.presentationml.notesSlide+xml"/>
  <Override PartName="/ppt/tags/tag87.xml" ContentType="application/vnd.openxmlformats-officedocument.presentationml.tags+xml"/>
  <Override PartName="/ppt/notesSlides/notesSlide47.xml" ContentType="application/vnd.openxmlformats-officedocument.presentationml.notesSlide+xml"/>
  <Override PartName="/ppt/tags/tag88.xml" ContentType="application/vnd.openxmlformats-officedocument.presentationml.tags+xml"/>
  <Override PartName="/ppt/tags/tag89.xml" ContentType="application/vnd.openxmlformats-officedocument.presentationml.tags+xml"/>
  <Override PartName="/ppt/notesSlides/notesSlide48.xml" ContentType="application/vnd.openxmlformats-officedocument.presentationml.notesSlide+xml"/>
  <Override PartName="/ppt/tags/tag90.xml" ContentType="application/vnd.openxmlformats-officedocument.presentationml.tags+xml"/>
  <Override PartName="/ppt/tags/tag91.xml" ContentType="application/vnd.openxmlformats-officedocument.presentationml.tags+xml"/>
  <Override PartName="/ppt/notesSlides/notesSlide49.xml" ContentType="application/vnd.openxmlformats-officedocument.presentationml.notesSlide+xml"/>
  <Override PartName="/ppt/tags/tag92.xml" ContentType="application/vnd.openxmlformats-officedocument.presentationml.tags+xml"/>
  <Override PartName="/ppt/tags/tag93.xml" ContentType="application/vnd.openxmlformats-officedocument.presentationml.tags+xml"/>
  <Override PartName="/ppt/notesSlides/notesSlide50.xml" ContentType="application/vnd.openxmlformats-officedocument.presentationml.notesSlide+xml"/>
  <Override PartName="/ppt/tags/tag94.xml" ContentType="application/vnd.openxmlformats-officedocument.presentationml.tags+xml"/>
  <Override PartName="/ppt/tags/tag95.xml" ContentType="application/vnd.openxmlformats-officedocument.presentationml.tags+xml"/>
  <Override PartName="/ppt/notesSlides/notesSlide51.xml" ContentType="application/vnd.openxmlformats-officedocument.presentationml.notesSlide+xml"/>
  <Override PartName="/ppt/tags/tag96.xml" ContentType="application/vnd.openxmlformats-officedocument.presentationml.tags+xml"/>
  <Override PartName="/ppt/tags/tag97.xml" ContentType="application/vnd.openxmlformats-officedocument.presentationml.tags+xml"/>
  <Override PartName="/ppt/notesSlides/notesSlide52.xml" ContentType="application/vnd.openxmlformats-officedocument.presentationml.notesSlide+xml"/>
  <Override PartName="/ppt/tags/tag98.xml" ContentType="application/vnd.openxmlformats-officedocument.presentationml.tags+xml"/>
  <Override PartName="/ppt/notesSlides/notesSlide53.xml" ContentType="application/vnd.openxmlformats-officedocument.presentationml.notesSlide+xml"/>
  <Override PartName="/ppt/tags/tag99.xml" ContentType="application/vnd.openxmlformats-officedocument.presentationml.tags+xml"/>
  <Override PartName="/ppt/tags/tag100.xml" ContentType="application/vnd.openxmlformats-officedocument.presentationml.tags+xml"/>
  <Override PartName="/ppt/notesSlides/notesSlide54.xml" ContentType="application/vnd.openxmlformats-officedocument.presentationml.notesSlide+xml"/>
  <Override PartName="/ppt/tags/tag101.xml" ContentType="application/vnd.openxmlformats-officedocument.presentationml.tags+xml"/>
  <Override PartName="/ppt/tags/tag102.xml" ContentType="application/vnd.openxmlformats-officedocument.presentationml.tags+xml"/>
  <Override PartName="/ppt/notesSlides/notesSlide55.xml" ContentType="application/vnd.openxmlformats-officedocument.presentationml.notesSlide+xml"/>
  <Override PartName="/ppt/tags/tag103.xml" ContentType="application/vnd.openxmlformats-officedocument.presentationml.tags+xml"/>
  <Override PartName="/ppt/tags/tag104.xml" ContentType="application/vnd.openxmlformats-officedocument.presentationml.tags+xml"/>
  <Override PartName="/ppt/notesSlides/notesSlide56.xml" ContentType="application/vnd.openxmlformats-officedocument.presentationml.notesSlide+xml"/>
  <Override PartName="/ppt/tags/tag105.xml" ContentType="application/vnd.openxmlformats-officedocument.presentationml.tags+xml"/>
  <Override PartName="/ppt/notesSlides/notesSlide57.xml" ContentType="application/vnd.openxmlformats-officedocument.presentationml.notesSlide+xml"/>
  <Override PartName="/ppt/tags/tag106.xml" ContentType="application/vnd.openxmlformats-officedocument.presentationml.tags+xml"/>
  <Override PartName="/ppt/activeX/activeX1.xml" ContentType="application/vnd.ms-office.activeX+xml"/>
  <Override PartName="/ppt/notesSlides/notesSlide58.xml" ContentType="application/vnd.openxmlformats-officedocument.presentationml.notesSlide+xml"/>
  <Override PartName="/ppt/vbaProject.bin" ContentType="application/vnd.ms-office.vbaProject"/>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351" r:id="rId2"/>
    <p:sldId id="334" r:id="rId3"/>
    <p:sldId id="319" r:id="rId4"/>
    <p:sldId id="346" r:id="rId5"/>
    <p:sldId id="347" r:id="rId6"/>
    <p:sldId id="323" r:id="rId7"/>
    <p:sldId id="302" r:id="rId8"/>
    <p:sldId id="339" r:id="rId9"/>
    <p:sldId id="340" r:id="rId10"/>
    <p:sldId id="341" r:id="rId11"/>
    <p:sldId id="308" r:id="rId12"/>
    <p:sldId id="284" r:id="rId13"/>
    <p:sldId id="321" r:id="rId14"/>
    <p:sldId id="309" r:id="rId15"/>
    <p:sldId id="306" r:id="rId16"/>
    <p:sldId id="338" r:id="rId17"/>
    <p:sldId id="349" r:id="rId18"/>
    <p:sldId id="297" r:id="rId19"/>
    <p:sldId id="320" r:id="rId20"/>
    <p:sldId id="317" r:id="rId21"/>
    <p:sldId id="283" r:id="rId22"/>
    <p:sldId id="310" r:id="rId23"/>
    <p:sldId id="313" r:id="rId24"/>
    <p:sldId id="314" r:id="rId25"/>
    <p:sldId id="315" r:id="rId26"/>
    <p:sldId id="316" r:id="rId27"/>
    <p:sldId id="348" r:id="rId28"/>
    <p:sldId id="324" r:id="rId29"/>
    <p:sldId id="260" r:id="rId30"/>
    <p:sldId id="263" r:id="rId31"/>
    <p:sldId id="264" r:id="rId32"/>
    <p:sldId id="266" r:id="rId33"/>
    <p:sldId id="350" r:id="rId34"/>
    <p:sldId id="325" r:id="rId35"/>
    <p:sldId id="326" r:id="rId36"/>
    <p:sldId id="303" r:id="rId37"/>
    <p:sldId id="304" r:id="rId38"/>
    <p:sldId id="327" r:id="rId39"/>
    <p:sldId id="345" r:id="rId40"/>
    <p:sldId id="322" r:id="rId41"/>
    <p:sldId id="307" r:id="rId42"/>
    <p:sldId id="298" r:id="rId43"/>
    <p:sldId id="335" r:id="rId44"/>
    <p:sldId id="330" r:id="rId45"/>
    <p:sldId id="295" r:id="rId46"/>
    <p:sldId id="296" r:id="rId47"/>
    <p:sldId id="333" r:id="rId48"/>
    <p:sldId id="269" r:id="rId49"/>
    <p:sldId id="270" r:id="rId50"/>
    <p:sldId id="274" r:id="rId51"/>
    <p:sldId id="276" r:id="rId52"/>
    <p:sldId id="277" r:id="rId53"/>
    <p:sldId id="332" r:id="rId54"/>
    <p:sldId id="280" r:id="rId55"/>
    <p:sldId id="282" r:id="rId56"/>
    <p:sldId id="301" r:id="rId57"/>
    <p:sldId id="305" r:id="rId58"/>
    <p:sldId id="337" r:id="rId59"/>
  </p:sldIdLst>
  <p:sldSz cx="12192000" cy="6858000"/>
  <p:notesSz cx="6858000" cy="9144000"/>
  <p:custDataLst>
    <p:tags r:id="rId6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ummary Section" id="{BA0CC94A-BDF3-462F-B5DA-7F3C31607CAC}">
          <p14:sldIdLst>
            <p14:sldId id="351"/>
            <p14:sldId id="334"/>
          </p14:sldIdLst>
        </p14:section>
        <p14:section name="Introduction / Layout" id="{3A754C78-A2E1-45D5-829A-BDCB0B2DDAD6}">
          <p14:sldIdLst>
            <p14:sldId id="319"/>
            <p14:sldId id="346"/>
            <p14:sldId id="347"/>
          </p14:sldIdLst>
        </p14:section>
        <p14:section name="Goals" id="{EABDB84D-8AB7-43CC-9714-9324796E99F6}">
          <p14:sldIdLst>
            <p14:sldId id="323"/>
            <p14:sldId id="302"/>
            <p14:sldId id="339"/>
            <p14:sldId id="340"/>
            <p14:sldId id="341"/>
            <p14:sldId id="308"/>
            <p14:sldId id="284"/>
          </p14:sldIdLst>
        </p14:section>
        <p14:section name="Walkthrough" id="{BCBF2809-F452-4DDC-9E44-D3DDAC52754F}">
          <p14:sldIdLst>
            <p14:sldId id="321"/>
            <p14:sldId id="309"/>
            <p14:sldId id="306"/>
            <p14:sldId id="338"/>
            <p14:sldId id="349"/>
            <p14:sldId id="297"/>
          </p14:sldIdLst>
        </p14:section>
        <p14:section name="Password" id="{E2D60BE6-FCDB-4372-8A91-1746EEFB492C}">
          <p14:sldIdLst>
            <p14:sldId id="320"/>
            <p14:sldId id="317"/>
            <p14:sldId id="283"/>
            <p14:sldId id="310"/>
            <p14:sldId id="313"/>
            <p14:sldId id="314"/>
            <p14:sldId id="315"/>
            <p14:sldId id="316"/>
            <p14:sldId id="348"/>
          </p14:sldIdLst>
        </p14:section>
        <p14:section name="Adding Employee" id="{4B3E233B-C5DB-487A-9D18-E3686381DB75}">
          <p14:sldIdLst>
            <p14:sldId id="324"/>
            <p14:sldId id="260"/>
            <p14:sldId id="263"/>
            <p14:sldId id="264"/>
            <p14:sldId id="266"/>
            <p14:sldId id="350"/>
            <p14:sldId id="325"/>
          </p14:sldIdLst>
        </p14:section>
        <p14:section name="Adding Data" id="{CBEAA1BE-07BF-48B0-8598-7F5992075F53}">
          <p14:sldIdLst>
            <p14:sldId id="326"/>
            <p14:sldId id="303"/>
            <p14:sldId id="304"/>
            <p14:sldId id="327"/>
            <p14:sldId id="345"/>
          </p14:sldIdLst>
        </p14:section>
        <p14:section name="Monthly Calculator" id="{E9744CFD-CEBD-43D5-8B74-3C3F7D4584F0}">
          <p14:sldIdLst>
            <p14:sldId id="322"/>
            <p14:sldId id="307"/>
            <p14:sldId id="298"/>
            <p14:sldId id="335"/>
          </p14:sldIdLst>
        </p14:section>
        <p14:section name="Administration" id="{55E6838E-702B-4EF6-B1A4-A1DCB9275A0C}">
          <p14:sldIdLst>
            <p14:sldId id="330"/>
            <p14:sldId id="295"/>
            <p14:sldId id="296"/>
          </p14:sldIdLst>
        </p14:section>
        <p14:section name="Pass / Fail" id="{15EBFFE3-F570-41A7-B2A5-1939114B8A8A}">
          <p14:sldIdLst>
            <p14:sldId id="333"/>
            <p14:sldId id="269"/>
            <p14:sldId id="270"/>
            <p14:sldId id="274"/>
            <p14:sldId id="276"/>
            <p14:sldId id="277"/>
          </p14:sldIdLst>
        </p14:section>
        <p14:section name="Reset" id="{DCE38554-C9C4-4F78-BDC0-C593D7C97C29}">
          <p14:sldIdLst>
            <p14:sldId id="332"/>
            <p14:sldId id="280"/>
            <p14:sldId id="282"/>
            <p14:sldId id="301"/>
            <p14:sldId id="305"/>
            <p14:sldId id="337"/>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hn J. Fletcher" initials="JJF" lastIdx="4" clrIdx="0">
    <p:extLst>
      <p:ext uri="{19B8F6BF-5375-455C-9EA6-DF929625EA0E}">
        <p15:presenceInfo xmlns:p15="http://schemas.microsoft.com/office/powerpoint/2012/main" userId="98f40bac32159ee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CC0000"/>
    <a:srgbClr val="002046"/>
    <a:srgbClr val="1085F0"/>
    <a:srgbClr val="125BEE"/>
    <a:srgbClr val="0443C2"/>
    <a:srgbClr val="09FF26"/>
    <a:srgbClr val="59378B"/>
    <a:srgbClr val="223C6C"/>
    <a:srgbClr val="4371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945" autoAdjust="0"/>
    <p:restoredTop sz="93568" autoAdjust="0"/>
  </p:normalViewPr>
  <p:slideViewPr>
    <p:cSldViewPr snapToGrid="0">
      <p:cViewPr varScale="1">
        <p:scale>
          <a:sx n="118" d="100"/>
          <a:sy n="118" d="100"/>
        </p:scale>
        <p:origin x="672" y="9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tags" Target="tags/tag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microsoft.com/office/2006/relationships/vbaProject" Target="vbaProject.bin"/><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8BD21D10-EC42-11CE-9E0D-00AA006002F3}" ax:persistence="persistStorage" r:id="rId1"/>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0E5613-640D-4204-B83E-57127018644D}" type="datetimeFigureOut">
              <a:rPr lang="en-US" smtClean="0"/>
              <a:t>1/27/2024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FB7E5B-D20E-4B87-907D-FC7C4CE92DD4}" type="slidenum">
              <a:rPr lang="en-US" smtClean="0"/>
              <a:t>‹#›</a:t>
            </a:fld>
            <a:endParaRPr lang="en-US" dirty="0"/>
          </a:p>
        </p:txBody>
      </p:sp>
    </p:spTree>
    <p:extLst>
      <p:ext uri="{BB962C8B-B14F-4D97-AF65-F5344CB8AC3E}">
        <p14:creationId xmlns:p14="http://schemas.microsoft.com/office/powerpoint/2010/main" val="23813421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1</a:t>
            </a:fld>
            <a:endParaRPr lang="en-US" dirty="0"/>
          </a:p>
        </p:txBody>
      </p:sp>
    </p:spTree>
    <p:extLst>
      <p:ext uri="{BB962C8B-B14F-4D97-AF65-F5344CB8AC3E}">
        <p14:creationId xmlns:p14="http://schemas.microsoft.com/office/powerpoint/2010/main" val="1571267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2</a:t>
            </a:fld>
            <a:endParaRPr lang="en-US" dirty="0"/>
          </a:p>
        </p:txBody>
      </p:sp>
    </p:spTree>
    <p:extLst>
      <p:ext uri="{BB962C8B-B14F-4D97-AF65-F5344CB8AC3E}">
        <p14:creationId xmlns:p14="http://schemas.microsoft.com/office/powerpoint/2010/main" val="38519260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3</a:t>
            </a:fld>
            <a:endParaRPr lang="en-US" dirty="0"/>
          </a:p>
        </p:txBody>
      </p:sp>
    </p:spTree>
    <p:extLst>
      <p:ext uri="{BB962C8B-B14F-4D97-AF65-F5344CB8AC3E}">
        <p14:creationId xmlns:p14="http://schemas.microsoft.com/office/powerpoint/2010/main" val="23185817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6FB7E5B-D20E-4B87-907D-FC7C4CE92DD4}" type="slidenum">
              <a:rPr lang="en-US" smtClean="0"/>
              <a:t>4</a:t>
            </a:fld>
            <a:endParaRPr lang="en-US" dirty="0"/>
          </a:p>
        </p:txBody>
      </p:sp>
    </p:spTree>
    <p:extLst>
      <p:ext uri="{BB962C8B-B14F-4D97-AF65-F5344CB8AC3E}">
        <p14:creationId xmlns:p14="http://schemas.microsoft.com/office/powerpoint/2010/main" val="40471312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6FB7E5B-D20E-4B87-907D-FC7C4CE92DD4}" type="slidenum">
              <a:rPr lang="en-US" smtClean="0"/>
              <a:t>5</a:t>
            </a:fld>
            <a:endParaRPr lang="en-US" dirty="0"/>
          </a:p>
        </p:txBody>
      </p:sp>
    </p:spTree>
    <p:extLst>
      <p:ext uri="{BB962C8B-B14F-4D97-AF65-F5344CB8AC3E}">
        <p14:creationId xmlns:p14="http://schemas.microsoft.com/office/powerpoint/2010/main" val="14333737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6</a:t>
            </a:fld>
            <a:endParaRPr lang="en-US" dirty="0"/>
          </a:p>
        </p:txBody>
      </p:sp>
    </p:spTree>
    <p:extLst>
      <p:ext uri="{BB962C8B-B14F-4D97-AF65-F5344CB8AC3E}">
        <p14:creationId xmlns:p14="http://schemas.microsoft.com/office/powerpoint/2010/main" val="9021343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6FB7E5B-D20E-4B87-907D-FC7C4CE92DD4}" type="slidenum">
              <a:rPr lang="en-US" smtClean="0"/>
              <a:t>7</a:t>
            </a:fld>
            <a:endParaRPr lang="en-US" dirty="0"/>
          </a:p>
        </p:txBody>
      </p:sp>
    </p:spTree>
    <p:extLst>
      <p:ext uri="{BB962C8B-B14F-4D97-AF65-F5344CB8AC3E}">
        <p14:creationId xmlns:p14="http://schemas.microsoft.com/office/powerpoint/2010/main" val="803336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6FB7E5B-D20E-4B87-907D-FC7C4CE92DD4}" type="slidenum">
              <a:rPr lang="en-US" smtClean="0"/>
              <a:t>8</a:t>
            </a:fld>
            <a:endParaRPr lang="en-US" dirty="0"/>
          </a:p>
        </p:txBody>
      </p:sp>
    </p:spTree>
    <p:extLst>
      <p:ext uri="{BB962C8B-B14F-4D97-AF65-F5344CB8AC3E}">
        <p14:creationId xmlns:p14="http://schemas.microsoft.com/office/powerpoint/2010/main" val="13186313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9</a:t>
            </a:fld>
            <a:endParaRPr lang="en-US" dirty="0"/>
          </a:p>
        </p:txBody>
      </p:sp>
    </p:spTree>
    <p:extLst>
      <p:ext uri="{BB962C8B-B14F-4D97-AF65-F5344CB8AC3E}">
        <p14:creationId xmlns:p14="http://schemas.microsoft.com/office/powerpoint/2010/main" val="920518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10</a:t>
            </a:fld>
            <a:endParaRPr lang="en-US" dirty="0"/>
          </a:p>
        </p:txBody>
      </p:sp>
    </p:spTree>
    <p:extLst>
      <p:ext uri="{BB962C8B-B14F-4D97-AF65-F5344CB8AC3E}">
        <p14:creationId xmlns:p14="http://schemas.microsoft.com/office/powerpoint/2010/main" val="29909920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11</a:t>
            </a:fld>
            <a:endParaRPr lang="en-US" dirty="0"/>
          </a:p>
        </p:txBody>
      </p:sp>
    </p:spTree>
    <p:extLst>
      <p:ext uri="{BB962C8B-B14F-4D97-AF65-F5344CB8AC3E}">
        <p14:creationId xmlns:p14="http://schemas.microsoft.com/office/powerpoint/2010/main" val="18004373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6FB7E5B-D20E-4B87-907D-FC7C4CE92DD4}" type="slidenum">
              <a:rPr lang="en-US" smtClean="0"/>
              <a:t>12</a:t>
            </a:fld>
            <a:endParaRPr lang="en-US" dirty="0"/>
          </a:p>
        </p:txBody>
      </p:sp>
    </p:spTree>
    <p:extLst>
      <p:ext uri="{BB962C8B-B14F-4D97-AF65-F5344CB8AC3E}">
        <p14:creationId xmlns:p14="http://schemas.microsoft.com/office/powerpoint/2010/main" val="31288291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13</a:t>
            </a:fld>
            <a:endParaRPr lang="en-US" dirty="0"/>
          </a:p>
        </p:txBody>
      </p:sp>
    </p:spTree>
    <p:extLst>
      <p:ext uri="{BB962C8B-B14F-4D97-AF65-F5344CB8AC3E}">
        <p14:creationId xmlns:p14="http://schemas.microsoft.com/office/powerpoint/2010/main" val="11854096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14</a:t>
            </a:fld>
            <a:endParaRPr lang="en-US" dirty="0"/>
          </a:p>
        </p:txBody>
      </p:sp>
    </p:spTree>
    <p:extLst>
      <p:ext uri="{BB962C8B-B14F-4D97-AF65-F5344CB8AC3E}">
        <p14:creationId xmlns:p14="http://schemas.microsoft.com/office/powerpoint/2010/main" val="28852056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15</a:t>
            </a:fld>
            <a:endParaRPr lang="en-US" dirty="0"/>
          </a:p>
        </p:txBody>
      </p:sp>
    </p:spTree>
    <p:extLst>
      <p:ext uri="{BB962C8B-B14F-4D97-AF65-F5344CB8AC3E}">
        <p14:creationId xmlns:p14="http://schemas.microsoft.com/office/powerpoint/2010/main" val="9990153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16</a:t>
            </a:fld>
            <a:endParaRPr lang="en-US" dirty="0"/>
          </a:p>
        </p:txBody>
      </p:sp>
    </p:spTree>
    <p:extLst>
      <p:ext uri="{BB962C8B-B14F-4D97-AF65-F5344CB8AC3E}">
        <p14:creationId xmlns:p14="http://schemas.microsoft.com/office/powerpoint/2010/main" val="16161865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17</a:t>
            </a:fld>
            <a:endParaRPr lang="en-US" dirty="0"/>
          </a:p>
        </p:txBody>
      </p:sp>
    </p:spTree>
    <p:extLst>
      <p:ext uri="{BB962C8B-B14F-4D97-AF65-F5344CB8AC3E}">
        <p14:creationId xmlns:p14="http://schemas.microsoft.com/office/powerpoint/2010/main" val="3784762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18</a:t>
            </a:fld>
            <a:endParaRPr lang="en-US" dirty="0"/>
          </a:p>
        </p:txBody>
      </p:sp>
    </p:spTree>
    <p:extLst>
      <p:ext uri="{BB962C8B-B14F-4D97-AF65-F5344CB8AC3E}">
        <p14:creationId xmlns:p14="http://schemas.microsoft.com/office/powerpoint/2010/main" val="3837082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19</a:t>
            </a:fld>
            <a:endParaRPr lang="en-US" dirty="0"/>
          </a:p>
        </p:txBody>
      </p:sp>
    </p:spTree>
    <p:extLst>
      <p:ext uri="{BB962C8B-B14F-4D97-AF65-F5344CB8AC3E}">
        <p14:creationId xmlns:p14="http://schemas.microsoft.com/office/powerpoint/2010/main" val="9752721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20</a:t>
            </a:fld>
            <a:endParaRPr lang="en-US" dirty="0"/>
          </a:p>
        </p:txBody>
      </p:sp>
    </p:spTree>
    <p:extLst>
      <p:ext uri="{BB962C8B-B14F-4D97-AF65-F5344CB8AC3E}">
        <p14:creationId xmlns:p14="http://schemas.microsoft.com/office/powerpoint/2010/main" val="4577554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21</a:t>
            </a:fld>
            <a:endParaRPr lang="en-US" dirty="0"/>
          </a:p>
        </p:txBody>
      </p:sp>
    </p:spTree>
    <p:extLst>
      <p:ext uri="{BB962C8B-B14F-4D97-AF65-F5344CB8AC3E}">
        <p14:creationId xmlns:p14="http://schemas.microsoft.com/office/powerpoint/2010/main" val="24441100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22</a:t>
            </a:fld>
            <a:endParaRPr lang="en-US" dirty="0"/>
          </a:p>
        </p:txBody>
      </p:sp>
    </p:spTree>
    <p:extLst>
      <p:ext uri="{BB962C8B-B14F-4D97-AF65-F5344CB8AC3E}">
        <p14:creationId xmlns:p14="http://schemas.microsoft.com/office/powerpoint/2010/main" val="17504272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23</a:t>
            </a:fld>
            <a:endParaRPr lang="en-US" dirty="0"/>
          </a:p>
        </p:txBody>
      </p:sp>
    </p:spTree>
    <p:extLst>
      <p:ext uri="{BB962C8B-B14F-4D97-AF65-F5344CB8AC3E}">
        <p14:creationId xmlns:p14="http://schemas.microsoft.com/office/powerpoint/2010/main" val="27155400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24</a:t>
            </a:fld>
            <a:endParaRPr lang="en-US" dirty="0"/>
          </a:p>
        </p:txBody>
      </p:sp>
    </p:spTree>
    <p:extLst>
      <p:ext uri="{BB962C8B-B14F-4D97-AF65-F5344CB8AC3E}">
        <p14:creationId xmlns:p14="http://schemas.microsoft.com/office/powerpoint/2010/main" val="37375496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25</a:t>
            </a:fld>
            <a:endParaRPr lang="en-US" dirty="0"/>
          </a:p>
        </p:txBody>
      </p:sp>
    </p:spTree>
    <p:extLst>
      <p:ext uri="{BB962C8B-B14F-4D97-AF65-F5344CB8AC3E}">
        <p14:creationId xmlns:p14="http://schemas.microsoft.com/office/powerpoint/2010/main" val="33382397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26</a:t>
            </a:fld>
            <a:endParaRPr lang="en-US" dirty="0"/>
          </a:p>
        </p:txBody>
      </p:sp>
    </p:spTree>
    <p:extLst>
      <p:ext uri="{BB962C8B-B14F-4D97-AF65-F5344CB8AC3E}">
        <p14:creationId xmlns:p14="http://schemas.microsoft.com/office/powerpoint/2010/main" val="16749320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27</a:t>
            </a:fld>
            <a:endParaRPr lang="en-US" dirty="0"/>
          </a:p>
        </p:txBody>
      </p:sp>
    </p:spTree>
    <p:extLst>
      <p:ext uri="{BB962C8B-B14F-4D97-AF65-F5344CB8AC3E}">
        <p14:creationId xmlns:p14="http://schemas.microsoft.com/office/powerpoint/2010/main" val="35732148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28</a:t>
            </a:fld>
            <a:endParaRPr lang="en-US" dirty="0"/>
          </a:p>
        </p:txBody>
      </p:sp>
    </p:spTree>
    <p:extLst>
      <p:ext uri="{BB962C8B-B14F-4D97-AF65-F5344CB8AC3E}">
        <p14:creationId xmlns:p14="http://schemas.microsoft.com/office/powerpoint/2010/main" val="19963305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29</a:t>
            </a:fld>
            <a:endParaRPr lang="en-US" dirty="0"/>
          </a:p>
        </p:txBody>
      </p:sp>
    </p:spTree>
    <p:extLst>
      <p:ext uri="{BB962C8B-B14F-4D97-AF65-F5344CB8AC3E}">
        <p14:creationId xmlns:p14="http://schemas.microsoft.com/office/powerpoint/2010/main" val="3901898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30</a:t>
            </a:fld>
            <a:endParaRPr lang="en-US" dirty="0"/>
          </a:p>
        </p:txBody>
      </p:sp>
    </p:spTree>
    <p:extLst>
      <p:ext uri="{BB962C8B-B14F-4D97-AF65-F5344CB8AC3E}">
        <p14:creationId xmlns:p14="http://schemas.microsoft.com/office/powerpoint/2010/main" val="3472987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31</a:t>
            </a:fld>
            <a:endParaRPr lang="en-US" dirty="0"/>
          </a:p>
        </p:txBody>
      </p:sp>
    </p:spTree>
    <p:extLst>
      <p:ext uri="{BB962C8B-B14F-4D97-AF65-F5344CB8AC3E}">
        <p14:creationId xmlns:p14="http://schemas.microsoft.com/office/powerpoint/2010/main" val="32575821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32</a:t>
            </a:fld>
            <a:endParaRPr lang="en-US" dirty="0"/>
          </a:p>
        </p:txBody>
      </p:sp>
    </p:spTree>
    <p:extLst>
      <p:ext uri="{BB962C8B-B14F-4D97-AF65-F5344CB8AC3E}">
        <p14:creationId xmlns:p14="http://schemas.microsoft.com/office/powerpoint/2010/main" val="22601018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33</a:t>
            </a:fld>
            <a:endParaRPr lang="en-US" dirty="0"/>
          </a:p>
        </p:txBody>
      </p:sp>
    </p:spTree>
    <p:extLst>
      <p:ext uri="{BB962C8B-B14F-4D97-AF65-F5344CB8AC3E}">
        <p14:creationId xmlns:p14="http://schemas.microsoft.com/office/powerpoint/2010/main" val="34090736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34</a:t>
            </a:fld>
            <a:endParaRPr lang="en-US" dirty="0"/>
          </a:p>
        </p:txBody>
      </p:sp>
    </p:spTree>
    <p:extLst>
      <p:ext uri="{BB962C8B-B14F-4D97-AF65-F5344CB8AC3E}">
        <p14:creationId xmlns:p14="http://schemas.microsoft.com/office/powerpoint/2010/main" val="8598767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35</a:t>
            </a:fld>
            <a:endParaRPr lang="en-US" dirty="0"/>
          </a:p>
        </p:txBody>
      </p:sp>
    </p:spTree>
    <p:extLst>
      <p:ext uri="{BB962C8B-B14F-4D97-AF65-F5344CB8AC3E}">
        <p14:creationId xmlns:p14="http://schemas.microsoft.com/office/powerpoint/2010/main" val="33134415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36</a:t>
            </a:fld>
            <a:endParaRPr lang="en-US" dirty="0"/>
          </a:p>
        </p:txBody>
      </p:sp>
    </p:spTree>
    <p:extLst>
      <p:ext uri="{BB962C8B-B14F-4D97-AF65-F5344CB8AC3E}">
        <p14:creationId xmlns:p14="http://schemas.microsoft.com/office/powerpoint/2010/main" val="223346541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6FB7E5B-D20E-4B87-907D-FC7C4CE92DD4}" type="slidenum">
              <a:rPr lang="en-US" smtClean="0"/>
              <a:t>37</a:t>
            </a:fld>
            <a:endParaRPr lang="en-US" dirty="0"/>
          </a:p>
        </p:txBody>
      </p:sp>
    </p:spTree>
    <p:extLst>
      <p:ext uri="{BB962C8B-B14F-4D97-AF65-F5344CB8AC3E}">
        <p14:creationId xmlns:p14="http://schemas.microsoft.com/office/powerpoint/2010/main" val="26840356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6FB7E5B-D20E-4B87-907D-FC7C4CE92DD4}" type="slidenum">
              <a:rPr lang="en-US" smtClean="0"/>
              <a:t>38</a:t>
            </a:fld>
            <a:endParaRPr lang="en-US" dirty="0"/>
          </a:p>
        </p:txBody>
      </p:sp>
    </p:spTree>
    <p:extLst>
      <p:ext uri="{BB962C8B-B14F-4D97-AF65-F5344CB8AC3E}">
        <p14:creationId xmlns:p14="http://schemas.microsoft.com/office/powerpoint/2010/main" val="18763603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39</a:t>
            </a:fld>
            <a:endParaRPr lang="en-US" dirty="0"/>
          </a:p>
        </p:txBody>
      </p:sp>
    </p:spTree>
    <p:extLst>
      <p:ext uri="{BB962C8B-B14F-4D97-AF65-F5344CB8AC3E}">
        <p14:creationId xmlns:p14="http://schemas.microsoft.com/office/powerpoint/2010/main" val="386568410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40</a:t>
            </a:fld>
            <a:endParaRPr lang="en-US" dirty="0"/>
          </a:p>
        </p:txBody>
      </p:sp>
    </p:spTree>
    <p:extLst>
      <p:ext uri="{BB962C8B-B14F-4D97-AF65-F5344CB8AC3E}">
        <p14:creationId xmlns:p14="http://schemas.microsoft.com/office/powerpoint/2010/main" val="209817846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41</a:t>
            </a:fld>
            <a:endParaRPr lang="en-US" dirty="0"/>
          </a:p>
        </p:txBody>
      </p:sp>
    </p:spTree>
    <p:extLst>
      <p:ext uri="{BB962C8B-B14F-4D97-AF65-F5344CB8AC3E}">
        <p14:creationId xmlns:p14="http://schemas.microsoft.com/office/powerpoint/2010/main" val="338922201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42</a:t>
            </a:fld>
            <a:endParaRPr lang="en-US" dirty="0"/>
          </a:p>
        </p:txBody>
      </p:sp>
    </p:spTree>
    <p:extLst>
      <p:ext uri="{BB962C8B-B14F-4D97-AF65-F5344CB8AC3E}">
        <p14:creationId xmlns:p14="http://schemas.microsoft.com/office/powerpoint/2010/main" val="274591739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6FB7E5B-D20E-4B87-907D-FC7C4CE92DD4}" type="slidenum">
              <a:rPr lang="en-US" smtClean="0"/>
              <a:t>43</a:t>
            </a:fld>
            <a:endParaRPr lang="en-US" dirty="0"/>
          </a:p>
        </p:txBody>
      </p:sp>
    </p:spTree>
    <p:extLst>
      <p:ext uri="{BB962C8B-B14F-4D97-AF65-F5344CB8AC3E}">
        <p14:creationId xmlns:p14="http://schemas.microsoft.com/office/powerpoint/2010/main" val="43677453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44</a:t>
            </a:fld>
            <a:endParaRPr lang="en-US" dirty="0"/>
          </a:p>
        </p:txBody>
      </p:sp>
    </p:spTree>
    <p:extLst>
      <p:ext uri="{BB962C8B-B14F-4D97-AF65-F5344CB8AC3E}">
        <p14:creationId xmlns:p14="http://schemas.microsoft.com/office/powerpoint/2010/main" val="351131844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45</a:t>
            </a:fld>
            <a:endParaRPr lang="en-US" dirty="0"/>
          </a:p>
        </p:txBody>
      </p:sp>
    </p:spTree>
    <p:extLst>
      <p:ext uri="{BB962C8B-B14F-4D97-AF65-F5344CB8AC3E}">
        <p14:creationId xmlns:p14="http://schemas.microsoft.com/office/powerpoint/2010/main" val="158619373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6FB7E5B-D20E-4B87-907D-FC7C4CE92DD4}" type="slidenum">
              <a:rPr lang="en-US" smtClean="0"/>
              <a:t>46</a:t>
            </a:fld>
            <a:endParaRPr lang="en-US" dirty="0"/>
          </a:p>
        </p:txBody>
      </p:sp>
    </p:spTree>
    <p:extLst>
      <p:ext uri="{BB962C8B-B14F-4D97-AF65-F5344CB8AC3E}">
        <p14:creationId xmlns:p14="http://schemas.microsoft.com/office/powerpoint/2010/main" val="341663152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47</a:t>
            </a:fld>
            <a:endParaRPr lang="en-US" dirty="0"/>
          </a:p>
        </p:txBody>
      </p:sp>
    </p:spTree>
    <p:extLst>
      <p:ext uri="{BB962C8B-B14F-4D97-AF65-F5344CB8AC3E}">
        <p14:creationId xmlns:p14="http://schemas.microsoft.com/office/powerpoint/2010/main" val="184122429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48</a:t>
            </a:fld>
            <a:endParaRPr lang="en-US" dirty="0"/>
          </a:p>
        </p:txBody>
      </p:sp>
    </p:spTree>
    <p:extLst>
      <p:ext uri="{BB962C8B-B14F-4D97-AF65-F5344CB8AC3E}">
        <p14:creationId xmlns:p14="http://schemas.microsoft.com/office/powerpoint/2010/main" val="379983804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49</a:t>
            </a:fld>
            <a:endParaRPr lang="en-US" dirty="0"/>
          </a:p>
        </p:txBody>
      </p:sp>
    </p:spTree>
    <p:extLst>
      <p:ext uri="{BB962C8B-B14F-4D97-AF65-F5344CB8AC3E}">
        <p14:creationId xmlns:p14="http://schemas.microsoft.com/office/powerpoint/2010/main" val="382915618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50</a:t>
            </a:fld>
            <a:endParaRPr lang="en-US" dirty="0"/>
          </a:p>
        </p:txBody>
      </p:sp>
    </p:spTree>
    <p:extLst>
      <p:ext uri="{BB962C8B-B14F-4D97-AF65-F5344CB8AC3E}">
        <p14:creationId xmlns:p14="http://schemas.microsoft.com/office/powerpoint/2010/main" val="372207340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51</a:t>
            </a:fld>
            <a:endParaRPr lang="en-US" dirty="0"/>
          </a:p>
        </p:txBody>
      </p:sp>
    </p:spTree>
    <p:extLst>
      <p:ext uri="{BB962C8B-B14F-4D97-AF65-F5344CB8AC3E}">
        <p14:creationId xmlns:p14="http://schemas.microsoft.com/office/powerpoint/2010/main" val="150724751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6FB7E5B-D20E-4B87-907D-FC7C4CE92DD4}" type="slidenum">
              <a:rPr lang="en-US" smtClean="0"/>
              <a:t>52</a:t>
            </a:fld>
            <a:endParaRPr lang="en-US" dirty="0"/>
          </a:p>
        </p:txBody>
      </p:sp>
    </p:spTree>
    <p:extLst>
      <p:ext uri="{BB962C8B-B14F-4D97-AF65-F5344CB8AC3E}">
        <p14:creationId xmlns:p14="http://schemas.microsoft.com/office/powerpoint/2010/main" val="344827596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53</a:t>
            </a:fld>
            <a:endParaRPr lang="en-US" dirty="0"/>
          </a:p>
        </p:txBody>
      </p:sp>
    </p:spTree>
    <p:extLst>
      <p:ext uri="{BB962C8B-B14F-4D97-AF65-F5344CB8AC3E}">
        <p14:creationId xmlns:p14="http://schemas.microsoft.com/office/powerpoint/2010/main" val="343637045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54</a:t>
            </a:fld>
            <a:endParaRPr lang="en-US" dirty="0"/>
          </a:p>
        </p:txBody>
      </p:sp>
    </p:spTree>
    <p:extLst>
      <p:ext uri="{BB962C8B-B14F-4D97-AF65-F5344CB8AC3E}">
        <p14:creationId xmlns:p14="http://schemas.microsoft.com/office/powerpoint/2010/main" val="178804136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55</a:t>
            </a:fld>
            <a:endParaRPr lang="en-US" dirty="0"/>
          </a:p>
        </p:txBody>
      </p:sp>
    </p:spTree>
    <p:extLst>
      <p:ext uri="{BB962C8B-B14F-4D97-AF65-F5344CB8AC3E}">
        <p14:creationId xmlns:p14="http://schemas.microsoft.com/office/powerpoint/2010/main" val="166262214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6FB7E5B-D20E-4B87-907D-FC7C4CE92DD4}" type="slidenum">
              <a:rPr lang="en-US" smtClean="0"/>
              <a:t>56</a:t>
            </a:fld>
            <a:endParaRPr lang="en-US" dirty="0"/>
          </a:p>
        </p:txBody>
      </p:sp>
    </p:spTree>
    <p:extLst>
      <p:ext uri="{BB962C8B-B14F-4D97-AF65-F5344CB8AC3E}">
        <p14:creationId xmlns:p14="http://schemas.microsoft.com/office/powerpoint/2010/main" val="20479968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57</a:t>
            </a:fld>
            <a:endParaRPr lang="en-US" dirty="0"/>
          </a:p>
        </p:txBody>
      </p:sp>
    </p:spTree>
    <p:extLst>
      <p:ext uri="{BB962C8B-B14F-4D97-AF65-F5344CB8AC3E}">
        <p14:creationId xmlns:p14="http://schemas.microsoft.com/office/powerpoint/2010/main" val="131558536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FB7E5B-D20E-4B87-907D-FC7C4CE92DD4}" type="slidenum">
              <a:rPr lang="en-US" smtClean="0"/>
              <a:t>58</a:t>
            </a:fld>
            <a:endParaRPr lang="en-US" dirty="0"/>
          </a:p>
        </p:txBody>
      </p:sp>
    </p:spTree>
    <p:extLst>
      <p:ext uri="{BB962C8B-B14F-4D97-AF65-F5344CB8AC3E}">
        <p14:creationId xmlns:p14="http://schemas.microsoft.com/office/powerpoint/2010/main" val="37428191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06014-D1D8-49E6-B833-B7105861581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351BCC3-175C-42F9-957A-5BDC3F10CD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E000D35-AAD2-4AD2-9ADF-3710098A7F1F}"/>
              </a:ext>
            </a:extLst>
          </p:cNvPr>
          <p:cNvSpPr>
            <a:spLocks noGrp="1"/>
          </p:cNvSpPr>
          <p:nvPr>
            <p:ph type="dt" sz="half" idx="10"/>
          </p:nvPr>
        </p:nvSpPr>
        <p:spPr/>
        <p:txBody>
          <a:bodyPr/>
          <a:lstStyle/>
          <a:p>
            <a:fld id="{551C74F8-38E5-4A28-8D16-F616FADB1602}" type="datetimeFigureOut">
              <a:rPr lang="en-US" smtClean="0"/>
              <a:t>1/27/2024</a:t>
            </a:fld>
            <a:endParaRPr lang="en-US" dirty="0"/>
          </a:p>
        </p:txBody>
      </p:sp>
      <p:sp>
        <p:nvSpPr>
          <p:cNvPr id="5" name="Footer Placeholder 4">
            <a:extLst>
              <a:ext uri="{FF2B5EF4-FFF2-40B4-BE49-F238E27FC236}">
                <a16:creationId xmlns:a16="http://schemas.microsoft.com/office/drawing/2014/main" id="{A2889914-8911-4208-9CE2-57324C0D86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403F18A-7CC4-4159-AE4E-25011AB37805}"/>
              </a:ext>
            </a:extLst>
          </p:cNvPr>
          <p:cNvSpPr>
            <a:spLocks noGrp="1"/>
          </p:cNvSpPr>
          <p:nvPr>
            <p:ph type="sldNum" sz="quarter" idx="12"/>
          </p:nvPr>
        </p:nvSpPr>
        <p:spPr/>
        <p:txBody>
          <a:bodyPr/>
          <a:lstStyle/>
          <a:p>
            <a:fld id="{864B809C-D9E1-4031-BECB-1A4FA480D4F2}" type="slidenum">
              <a:rPr lang="en-US" smtClean="0"/>
              <a:t>‹#›</a:t>
            </a:fld>
            <a:endParaRPr lang="en-US" dirty="0"/>
          </a:p>
        </p:txBody>
      </p:sp>
    </p:spTree>
    <p:extLst>
      <p:ext uri="{BB962C8B-B14F-4D97-AF65-F5344CB8AC3E}">
        <p14:creationId xmlns:p14="http://schemas.microsoft.com/office/powerpoint/2010/main" val="1816279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E1CB9-16EC-43C9-9521-CD165437182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B82BB8F-6075-4D71-9B5A-33C4E3A30D4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C8D9D93-14AD-4D32-B36F-663F71327882}"/>
              </a:ext>
            </a:extLst>
          </p:cNvPr>
          <p:cNvSpPr>
            <a:spLocks noGrp="1"/>
          </p:cNvSpPr>
          <p:nvPr>
            <p:ph type="dt" sz="half" idx="10"/>
          </p:nvPr>
        </p:nvSpPr>
        <p:spPr/>
        <p:txBody>
          <a:bodyPr/>
          <a:lstStyle/>
          <a:p>
            <a:fld id="{551C74F8-38E5-4A28-8D16-F616FADB1602}" type="datetimeFigureOut">
              <a:rPr lang="en-US" smtClean="0"/>
              <a:t>1/27/2024</a:t>
            </a:fld>
            <a:endParaRPr lang="en-US" dirty="0"/>
          </a:p>
        </p:txBody>
      </p:sp>
      <p:sp>
        <p:nvSpPr>
          <p:cNvPr id="5" name="Footer Placeholder 4">
            <a:extLst>
              <a:ext uri="{FF2B5EF4-FFF2-40B4-BE49-F238E27FC236}">
                <a16:creationId xmlns:a16="http://schemas.microsoft.com/office/drawing/2014/main" id="{FE9654B9-643F-45F4-BD3F-49D81321F95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8D884C1-A092-4D9B-BAF5-BCB41F4DF772}"/>
              </a:ext>
            </a:extLst>
          </p:cNvPr>
          <p:cNvSpPr>
            <a:spLocks noGrp="1"/>
          </p:cNvSpPr>
          <p:nvPr>
            <p:ph type="sldNum" sz="quarter" idx="12"/>
          </p:nvPr>
        </p:nvSpPr>
        <p:spPr/>
        <p:txBody>
          <a:bodyPr/>
          <a:lstStyle/>
          <a:p>
            <a:fld id="{864B809C-D9E1-4031-BECB-1A4FA480D4F2}" type="slidenum">
              <a:rPr lang="en-US" smtClean="0"/>
              <a:t>‹#›</a:t>
            </a:fld>
            <a:endParaRPr lang="en-US" dirty="0"/>
          </a:p>
        </p:txBody>
      </p:sp>
    </p:spTree>
    <p:extLst>
      <p:ext uri="{BB962C8B-B14F-4D97-AF65-F5344CB8AC3E}">
        <p14:creationId xmlns:p14="http://schemas.microsoft.com/office/powerpoint/2010/main" val="773639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C6B78-A64C-4F12-84D3-26605442A9D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09C8E28-45EF-4728-A1A6-6617489A716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C6F983D-974A-4A91-8179-7DF0EA8C36D2}"/>
              </a:ext>
            </a:extLst>
          </p:cNvPr>
          <p:cNvSpPr>
            <a:spLocks noGrp="1"/>
          </p:cNvSpPr>
          <p:nvPr>
            <p:ph type="dt" sz="half" idx="10"/>
          </p:nvPr>
        </p:nvSpPr>
        <p:spPr/>
        <p:txBody>
          <a:bodyPr/>
          <a:lstStyle/>
          <a:p>
            <a:fld id="{551C74F8-38E5-4A28-8D16-F616FADB1602}" type="datetimeFigureOut">
              <a:rPr lang="en-US" smtClean="0"/>
              <a:t>1/27/2024</a:t>
            </a:fld>
            <a:endParaRPr lang="en-US" dirty="0"/>
          </a:p>
        </p:txBody>
      </p:sp>
      <p:sp>
        <p:nvSpPr>
          <p:cNvPr id="5" name="Footer Placeholder 4">
            <a:extLst>
              <a:ext uri="{FF2B5EF4-FFF2-40B4-BE49-F238E27FC236}">
                <a16:creationId xmlns:a16="http://schemas.microsoft.com/office/drawing/2014/main" id="{94E194D6-2745-43C2-986E-50CD1CC1318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DE01FF-6E8B-44F0-B88E-E7D3D05D9894}"/>
              </a:ext>
            </a:extLst>
          </p:cNvPr>
          <p:cNvSpPr>
            <a:spLocks noGrp="1"/>
          </p:cNvSpPr>
          <p:nvPr>
            <p:ph type="sldNum" sz="quarter" idx="12"/>
          </p:nvPr>
        </p:nvSpPr>
        <p:spPr/>
        <p:txBody>
          <a:bodyPr/>
          <a:lstStyle/>
          <a:p>
            <a:fld id="{864B809C-D9E1-4031-BECB-1A4FA480D4F2}" type="slidenum">
              <a:rPr lang="en-US" smtClean="0"/>
              <a:t>‹#›</a:t>
            </a:fld>
            <a:endParaRPr lang="en-US" dirty="0"/>
          </a:p>
        </p:txBody>
      </p:sp>
    </p:spTree>
    <p:extLst>
      <p:ext uri="{BB962C8B-B14F-4D97-AF65-F5344CB8AC3E}">
        <p14:creationId xmlns:p14="http://schemas.microsoft.com/office/powerpoint/2010/main" val="3104043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A7770F-DFB0-4634-9937-8826AB5686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46233C1-0340-472F-8AC2-002245D9EFC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5F826BE-C1BD-4B45-B454-B681137E652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D0C2385-6F4F-4132-AA1D-7B760ACBBB06}"/>
              </a:ext>
            </a:extLst>
          </p:cNvPr>
          <p:cNvSpPr>
            <a:spLocks noGrp="1"/>
          </p:cNvSpPr>
          <p:nvPr>
            <p:ph type="dt" sz="half" idx="10"/>
          </p:nvPr>
        </p:nvSpPr>
        <p:spPr/>
        <p:txBody>
          <a:bodyPr/>
          <a:lstStyle/>
          <a:p>
            <a:fld id="{551C74F8-38E5-4A28-8D16-F616FADB1602}" type="datetimeFigureOut">
              <a:rPr lang="en-US" smtClean="0"/>
              <a:t>1/27/2024</a:t>
            </a:fld>
            <a:endParaRPr lang="en-US" dirty="0"/>
          </a:p>
        </p:txBody>
      </p:sp>
      <p:sp>
        <p:nvSpPr>
          <p:cNvPr id="6" name="Footer Placeholder 5">
            <a:extLst>
              <a:ext uri="{FF2B5EF4-FFF2-40B4-BE49-F238E27FC236}">
                <a16:creationId xmlns:a16="http://schemas.microsoft.com/office/drawing/2014/main" id="{CA242C02-1D93-4174-904B-FA2548F54D9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6521847-3B96-48C8-8938-C25671FC68F8}"/>
              </a:ext>
            </a:extLst>
          </p:cNvPr>
          <p:cNvSpPr>
            <a:spLocks noGrp="1"/>
          </p:cNvSpPr>
          <p:nvPr>
            <p:ph type="sldNum" sz="quarter" idx="12"/>
          </p:nvPr>
        </p:nvSpPr>
        <p:spPr/>
        <p:txBody>
          <a:bodyPr/>
          <a:lstStyle/>
          <a:p>
            <a:fld id="{864B809C-D9E1-4031-BECB-1A4FA480D4F2}" type="slidenum">
              <a:rPr lang="en-US" smtClean="0"/>
              <a:t>‹#›</a:t>
            </a:fld>
            <a:endParaRPr lang="en-US" dirty="0"/>
          </a:p>
        </p:txBody>
      </p:sp>
    </p:spTree>
    <p:extLst>
      <p:ext uri="{BB962C8B-B14F-4D97-AF65-F5344CB8AC3E}">
        <p14:creationId xmlns:p14="http://schemas.microsoft.com/office/powerpoint/2010/main" val="3456563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A0F53-97CE-4618-85FC-35B45E752A2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28CB3F0-65E2-4C48-A6DB-7E225A198C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A5BA145-44EB-49D4-8ABF-08844755EEC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1746DF4-3E10-411D-B116-9CFA275A8C9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08844F4-675F-465E-BDAC-1B7864FF8D7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4BF0B89-FD48-4B58-B076-3C484152CB0A}"/>
              </a:ext>
            </a:extLst>
          </p:cNvPr>
          <p:cNvSpPr>
            <a:spLocks noGrp="1"/>
          </p:cNvSpPr>
          <p:nvPr>
            <p:ph type="dt" sz="half" idx="10"/>
          </p:nvPr>
        </p:nvSpPr>
        <p:spPr/>
        <p:txBody>
          <a:bodyPr/>
          <a:lstStyle/>
          <a:p>
            <a:fld id="{551C74F8-38E5-4A28-8D16-F616FADB1602}" type="datetimeFigureOut">
              <a:rPr lang="en-US" smtClean="0"/>
              <a:t>1/27/2024</a:t>
            </a:fld>
            <a:endParaRPr lang="en-US" dirty="0"/>
          </a:p>
        </p:txBody>
      </p:sp>
      <p:sp>
        <p:nvSpPr>
          <p:cNvPr id="8" name="Footer Placeholder 7">
            <a:extLst>
              <a:ext uri="{FF2B5EF4-FFF2-40B4-BE49-F238E27FC236}">
                <a16:creationId xmlns:a16="http://schemas.microsoft.com/office/drawing/2014/main" id="{EECB938C-674F-42D1-922A-277A31A09AA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8E51193A-AE3A-4D1B-9B37-FDCED1792500}"/>
              </a:ext>
            </a:extLst>
          </p:cNvPr>
          <p:cNvSpPr>
            <a:spLocks noGrp="1"/>
          </p:cNvSpPr>
          <p:nvPr>
            <p:ph type="sldNum" sz="quarter" idx="12"/>
          </p:nvPr>
        </p:nvSpPr>
        <p:spPr/>
        <p:txBody>
          <a:bodyPr/>
          <a:lstStyle/>
          <a:p>
            <a:fld id="{864B809C-D9E1-4031-BECB-1A4FA480D4F2}" type="slidenum">
              <a:rPr lang="en-US" smtClean="0"/>
              <a:t>‹#›</a:t>
            </a:fld>
            <a:endParaRPr lang="en-US" dirty="0"/>
          </a:p>
        </p:txBody>
      </p:sp>
    </p:spTree>
    <p:extLst>
      <p:ext uri="{BB962C8B-B14F-4D97-AF65-F5344CB8AC3E}">
        <p14:creationId xmlns:p14="http://schemas.microsoft.com/office/powerpoint/2010/main" val="467250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43DA5-A116-46E5-B5A1-AD57F271FCA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0C6427-1FDA-46DB-8B68-F9B443109BB2}"/>
              </a:ext>
            </a:extLst>
          </p:cNvPr>
          <p:cNvSpPr>
            <a:spLocks noGrp="1"/>
          </p:cNvSpPr>
          <p:nvPr>
            <p:ph type="dt" sz="half" idx="10"/>
          </p:nvPr>
        </p:nvSpPr>
        <p:spPr/>
        <p:txBody>
          <a:bodyPr/>
          <a:lstStyle/>
          <a:p>
            <a:fld id="{551C74F8-38E5-4A28-8D16-F616FADB1602}" type="datetimeFigureOut">
              <a:rPr lang="en-US" smtClean="0"/>
              <a:t>1/27/2024</a:t>
            </a:fld>
            <a:endParaRPr lang="en-US" dirty="0"/>
          </a:p>
        </p:txBody>
      </p:sp>
      <p:sp>
        <p:nvSpPr>
          <p:cNvPr id="4" name="Footer Placeholder 3">
            <a:extLst>
              <a:ext uri="{FF2B5EF4-FFF2-40B4-BE49-F238E27FC236}">
                <a16:creationId xmlns:a16="http://schemas.microsoft.com/office/drawing/2014/main" id="{1A28B36F-CAD5-48EB-B5AA-AA9C7240010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A37B5BF-70DE-4446-AE25-495BCF04944A}"/>
              </a:ext>
            </a:extLst>
          </p:cNvPr>
          <p:cNvSpPr>
            <a:spLocks noGrp="1"/>
          </p:cNvSpPr>
          <p:nvPr>
            <p:ph type="sldNum" sz="quarter" idx="12"/>
          </p:nvPr>
        </p:nvSpPr>
        <p:spPr/>
        <p:txBody>
          <a:bodyPr/>
          <a:lstStyle/>
          <a:p>
            <a:fld id="{864B809C-D9E1-4031-BECB-1A4FA480D4F2}" type="slidenum">
              <a:rPr lang="en-US" smtClean="0"/>
              <a:t>‹#›</a:t>
            </a:fld>
            <a:endParaRPr lang="en-US" dirty="0"/>
          </a:p>
        </p:txBody>
      </p:sp>
    </p:spTree>
    <p:extLst>
      <p:ext uri="{BB962C8B-B14F-4D97-AF65-F5344CB8AC3E}">
        <p14:creationId xmlns:p14="http://schemas.microsoft.com/office/powerpoint/2010/main" val="1774146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61D769-3EE8-48EC-9471-58EF4189E94D}"/>
              </a:ext>
            </a:extLst>
          </p:cNvPr>
          <p:cNvSpPr>
            <a:spLocks noGrp="1"/>
          </p:cNvSpPr>
          <p:nvPr>
            <p:ph type="dt" sz="half" idx="10"/>
          </p:nvPr>
        </p:nvSpPr>
        <p:spPr/>
        <p:txBody>
          <a:bodyPr/>
          <a:lstStyle/>
          <a:p>
            <a:fld id="{551C74F8-38E5-4A28-8D16-F616FADB1602}" type="datetimeFigureOut">
              <a:rPr lang="en-US" smtClean="0"/>
              <a:t>1/27/2024</a:t>
            </a:fld>
            <a:endParaRPr lang="en-US" dirty="0"/>
          </a:p>
        </p:txBody>
      </p:sp>
      <p:sp>
        <p:nvSpPr>
          <p:cNvPr id="3" name="Footer Placeholder 2">
            <a:extLst>
              <a:ext uri="{FF2B5EF4-FFF2-40B4-BE49-F238E27FC236}">
                <a16:creationId xmlns:a16="http://schemas.microsoft.com/office/drawing/2014/main" id="{4460BBB8-E0E6-4012-9C7C-48423F91F88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A6EDBAD3-CA50-490E-84DE-BA98AFD2760B}"/>
              </a:ext>
            </a:extLst>
          </p:cNvPr>
          <p:cNvSpPr>
            <a:spLocks noGrp="1"/>
          </p:cNvSpPr>
          <p:nvPr>
            <p:ph type="sldNum" sz="quarter" idx="12"/>
          </p:nvPr>
        </p:nvSpPr>
        <p:spPr/>
        <p:txBody>
          <a:bodyPr/>
          <a:lstStyle/>
          <a:p>
            <a:fld id="{864B809C-D9E1-4031-BECB-1A4FA480D4F2}" type="slidenum">
              <a:rPr lang="en-US" smtClean="0"/>
              <a:t>‹#›</a:t>
            </a:fld>
            <a:endParaRPr lang="en-US" dirty="0"/>
          </a:p>
        </p:txBody>
      </p:sp>
    </p:spTree>
    <p:extLst>
      <p:ext uri="{BB962C8B-B14F-4D97-AF65-F5344CB8AC3E}">
        <p14:creationId xmlns:p14="http://schemas.microsoft.com/office/powerpoint/2010/main" val="24868936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16AEA-FF28-49D8-A919-59CF92D763E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023ACF0-093E-460E-A0C4-454F0E8F262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6C07D75-3643-4404-BA03-1E1D4EF979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9E62F88-AA6E-405F-A3D3-897BA65D6BF2}"/>
              </a:ext>
            </a:extLst>
          </p:cNvPr>
          <p:cNvSpPr>
            <a:spLocks noGrp="1"/>
          </p:cNvSpPr>
          <p:nvPr>
            <p:ph type="dt" sz="half" idx="10"/>
          </p:nvPr>
        </p:nvSpPr>
        <p:spPr/>
        <p:txBody>
          <a:bodyPr/>
          <a:lstStyle/>
          <a:p>
            <a:fld id="{551C74F8-38E5-4A28-8D16-F616FADB1602}" type="datetimeFigureOut">
              <a:rPr lang="en-US" smtClean="0"/>
              <a:t>1/27/2024</a:t>
            </a:fld>
            <a:endParaRPr lang="en-US" dirty="0"/>
          </a:p>
        </p:txBody>
      </p:sp>
      <p:sp>
        <p:nvSpPr>
          <p:cNvPr id="6" name="Footer Placeholder 5">
            <a:extLst>
              <a:ext uri="{FF2B5EF4-FFF2-40B4-BE49-F238E27FC236}">
                <a16:creationId xmlns:a16="http://schemas.microsoft.com/office/drawing/2014/main" id="{64B1B7C4-F3A4-4937-B069-F3C6D17D78A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2771FBC-5CB6-414C-87C7-F9C23BB92186}"/>
              </a:ext>
            </a:extLst>
          </p:cNvPr>
          <p:cNvSpPr>
            <a:spLocks noGrp="1"/>
          </p:cNvSpPr>
          <p:nvPr>
            <p:ph type="sldNum" sz="quarter" idx="12"/>
          </p:nvPr>
        </p:nvSpPr>
        <p:spPr/>
        <p:txBody>
          <a:bodyPr/>
          <a:lstStyle/>
          <a:p>
            <a:fld id="{864B809C-D9E1-4031-BECB-1A4FA480D4F2}" type="slidenum">
              <a:rPr lang="en-US" smtClean="0"/>
              <a:t>‹#›</a:t>
            </a:fld>
            <a:endParaRPr lang="en-US" dirty="0"/>
          </a:p>
        </p:txBody>
      </p:sp>
    </p:spTree>
    <p:extLst>
      <p:ext uri="{BB962C8B-B14F-4D97-AF65-F5344CB8AC3E}">
        <p14:creationId xmlns:p14="http://schemas.microsoft.com/office/powerpoint/2010/main" val="3660881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A0B74-F04C-43A3-9FE9-BAA93A0EDC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D32C5C-CC9B-4ECF-9AC1-E1945AD660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E57C7A8D-69D3-49BC-813B-F770E60C0B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A404442-D828-4303-B35B-CD09FF868A91}"/>
              </a:ext>
            </a:extLst>
          </p:cNvPr>
          <p:cNvSpPr>
            <a:spLocks noGrp="1"/>
          </p:cNvSpPr>
          <p:nvPr>
            <p:ph type="dt" sz="half" idx="10"/>
          </p:nvPr>
        </p:nvSpPr>
        <p:spPr/>
        <p:txBody>
          <a:bodyPr/>
          <a:lstStyle/>
          <a:p>
            <a:fld id="{551C74F8-38E5-4A28-8D16-F616FADB1602}" type="datetimeFigureOut">
              <a:rPr lang="en-US" smtClean="0"/>
              <a:t>1/27/2024</a:t>
            </a:fld>
            <a:endParaRPr lang="en-US" dirty="0"/>
          </a:p>
        </p:txBody>
      </p:sp>
      <p:sp>
        <p:nvSpPr>
          <p:cNvPr id="6" name="Footer Placeholder 5">
            <a:extLst>
              <a:ext uri="{FF2B5EF4-FFF2-40B4-BE49-F238E27FC236}">
                <a16:creationId xmlns:a16="http://schemas.microsoft.com/office/drawing/2014/main" id="{A7BEAE64-2CE1-46D5-AEAF-60AA94DE1CD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4011810-8025-46E9-958A-E3A00125FC0F}"/>
              </a:ext>
            </a:extLst>
          </p:cNvPr>
          <p:cNvSpPr>
            <a:spLocks noGrp="1"/>
          </p:cNvSpPr>
          <p:nvPr>
            <p:ph type="sldNum" sz="quarter" idx="12"/>
          </p:nvPr>
        </p:nvSpPr>
        <p:spPr/>
        <p:txBody>
          <a:bodyPr/>
          <a:lstStyle/>
          <a:p>
            <a:fld id="{864B809C-D9E1-4031-BECB-1A4FA480D4F2}" type="slidenum">
              <a:rPr lang="en-US" smtClean="0"/>
              <a:t>‹#›</a:t>
            </a:fld>
            <a:endParaRPr lang="en-US" dirty="0"/>
          </a:p>
        </p:txBody>
      </p:sp>
    </p:spTree>
    <p:extLst>
      <p:ext uri="{BB962C8B-B14F-4D97-AF65-F5344CB8AC3E}">
        <p14:creationId xmlns:p14="http://schemas.microsoft.com/office/powerpoint/2010/main" val="25354555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20F2D-4759-4418-BFE4-15BF7840DAE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44C68F5-DE23-49A0-8E49-BDA6695EDA3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473FDF-BEF4-4CCF-BA97-264FC7FB0B59}"/>
              </a:ext>
            </a:extLst>
          </p:cNvPr>
          <p:cNvSpPr>
            <a:spLocks noGrp="1"/>
          </p:cNvSpPr>
          <p:nvPr>
            <p:ph type="dt" sz="half" idx="10"/>
          </p:nvPr>
        </p:nvSpPr>
        <p:spPr/>
        <p:txBody>
          <a:bodyPr/>
          <a:lstStyle/>
          <a:p>
            <a:fld id="{551C74F8-38E5-4A28-8D16-F616FADB1602}" type="datetimeFigureOut">
              <a:rPr lang="en-US" smtClean="0"/>
              <a:t>1/27/2024</a:t>
            </a:fld>
            <a:endParaRPr lang="en-US" dirty="0"/>
          </a:p>
        </p:txBody>
      </p:sp>
      <p:sp>
        <p:nvSpPr>
          <p:cNvPr id="5" name="Footer Placeholder 4">
            <a:extLst>
              <a:ext uri="{FF2B5EF4-FFF2-40B4-BE49-F238E27FC236}">
                <a16:creationId xmlns:a16="http://schemas.microsoft.com/office/drawing/2014/main" id="{6DDCC4A0-A5DD-4378-A27F-7A45874D317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21230A7-3F4E-4D69-B3E0-956E1EE006C9}"/>
              </a:ext>
            </a:extLst>
          </p:cNvPr>
          <p:cNvSpPr>
            <a:spLocks noGrp="1"/>
          </p:cNvSpPr>
          <p:nvPr>
            <p:ph type="sldNum" sz="quarter" idx="12"/>
          </p:nvPr>
        </p:nvSpPr>
        <p:spPr/>
        <p:txBody>
          <a:bodyPr/>
          <a:lstStyle/>
          <a:p>
            <a:fld id="{864B809C-D9E1-4031-BECB-1A4FA480D4F2}" type="slidenum">
              <a:rPr lang="en-US" smtClean="0"/>
              <a:t>‹#›</a:t>
            </a:fld>
            <a:endParaRPr lang="en-US" dirty="0"/>
          </a:p>
        </p:txBody>
      </p:sp>
    </p:spTree>
    <p:extLst>
      <p:ext uri="{BB962C8B-B14F-4D97-AF65-F5344CB8AC3E}">
        <p14:creationId xmlns:p14="http://schemas.microsoft.com/office/powerpoint/2010/main" val="30002612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EBB0BBE-5EDC-4783-9738-0B7C2AE9A4F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3672286-568A-4A14-B201-209B33DD7E0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653ED24-8049-45B9-90F3-85423E7BC7DB}"/>
              </a:ext>
            </a:extLst>
          </p:cNvPr>
          <p:cNvSpPr>
            <a:spLocks noGrp="1"/>
          </p:cNvSpPr>
          <p:nvPr>
            <p:ph type="dt" sz="half" idx="10"/>
          </p:nvPr>
        </p:nvSpPr>
        <p:spPr/>
        <p:txBody>
          <a:bodyPr/>
          <a:lstStyle/>
          <a:p>
            <a:fld id="{551C74F8-38E5-4A28-8D16-F616FADB1602}" type="datetimeFigureOut">
              <a:rPr lang="en-US" smtClean="0"/>
              <a:t>1/27/2024</a:t>
            </a:fld>
            <a:endParaRPr lang="en-US" dirty="0"/>
          </a:p>
        </p:txBody>
      </p:sp>
      <p:sp>
        <p:nvSpPr>
          <p:cNvPr id="5" name="Footer Placeholder 4">
            <a:extLst>
              <a:ext uri="{FF2B5EF4-FFF2-40B4-BE49-F238E27FC236}">
                <a16:creationId xmlns:a16="http://schemas.microsoft.com/office/drawing/2014/main" id="{975CF2CA-9A8D-4F95-9E3A-55A73D0280F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A17C2EA-C0CD-4210-9BA8-417A1E56558C}"/>
              </a:ext>
            </a:extLst>
          </p:cNvPr>
          <p:cNvSpPr>
            <a:spLocks noGrp="1"/>
          </p:cNvSpPr>
          <p:nvPr>
            <p:ph type="sldNum" sz="quarter" idx="12"/>
          </p:nvPr>
        </p:nvSpPr>
        <p:spPr/>
        <p:txBody>
          <a:bodyPr/>
          <a:lstStyle/>
          <a:p>
            <a:fld id="{864B809C-D9E1-4031-BECB-1A4FA480D4F2}" type="slidenum">
              <a:rPr lang="en-US" smtClean="0"/>
              <a:t>‹#›</a:t>
            </a:fld>
            <a:endParaRPr lang="en-US" dirty="0"/>
          </a:p>
        </p:txBody>
      </p:sp>
    </p:spTree>
    <p:extLst>
      <p:ext uri="{BB962C8B-B14F-4D97-AF65-F5344CB8AC3E}">
        <p14:creationId xmlns:p14="http://schemas.microsoft.com/office/powerpoint/2010/main" val="410730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E71195-4418-45ED-A282-5F8089388E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CBB0F1A-9AC0-46D7-99F9-E7F66DEDBA0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BBC2EB0-261B-4BAD-80FA-47AAC2A8824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1C74F8-38E5-4A28-8D16-F616FADB1602}" type="datetimeFigureOut">
              <a:rPr lang="en-US" smtClean="0"/>
              <a:t>1/27/2024</a:t>
            </a:fld>
            <a:endParaRPr lang="en-US" dirty="0"/>
          </a:p>
        </p:txBody>
      </p:sp>
      <p:sp>
        <p:nvSpPr>
          <p:cNvPr id="5" name="Footer Placeholder 4">
            <a:extLst>
              <a:ext uri="{FF2B5EF4-FFF2-40B4-BE49-F238E27FC236}">
                <a16:creationId xmlns:a16="http://schemas.microsoft.com/office/drawing/2014/main" id="{F2834C87-4A12-41CA-9F16-EAFE0E49D88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BDF17CE8-9542-414D-8483-427735C59E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4B809C-D9E1-4031-BECB-1A4FA480D4F2}" type="slidenum">
              <a:rPr lang="en-US" smtClean="0"/>
              <a:t>‹#›</a:t>
            </a:fld>
            <a:endParaRPr lang="en-US" dirty="0"/>
          </a:p>
        </p:txBody>
      </p:sp>
    </p:spTree>
    <p:extLst>
      <p:ext uri="{BB962C8B-B14F-4D97-AF65-F5344CB8AC3E}">
        <p14:creationId xmlns:p14="http://schemas.microsoft.com/office/powerpoint/2010/main" val="10075295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8" Type="http://schemas.openxmlformats.org/officeDocument/2006/relationships/image" Target="../media/image6.jpg"/><Relationship Id="rId13" Type="http://schemas.openxmlformats.org/officeDocument/2006/relationships/image" Target="../media/image11.jpg"/><Relationship Id="rId18" Type="http://schemas.openxmlformats.org/officeDocument/2006/relationships/slide" Target="slide19.xml"/><Relationship Id="rId3" Type="http://schemas.openxmlformats.org/officeDocument/2006/relationships/notesSlide" Target="../notesSlides/notesSlide2.xml"/><Relationship Id="rId21" Type="http://schemas.openxmlformats.org/officeDocument/2006/relationships/slide" Target="slide40.xml"/><Relationship Id="rId7" Type="http://schemas.openxmlformats.org/officeDocument/2006/relationships/image" Target="../media/image5.jpg"/><Relationship Id="rId12" Type="http://schemas.openxmlformats.org/officeDocument/2006/relationships/image" Target="../media/image10.jpg"/><Relationship Id="rId17" Type="http://schemas.openxmlformats.org/officeDocument/2006/relationships/slide" Target="slide13.xml"/><Relationship Id="rId2" Type="http://schemas.openxmlformats.org/officeDocument/2006/relationships/slideLayout" Target="../slideLayouts/slideLayout2.xml"/><Relationship Id="rId16" Type="http://schemas.openxmlformats.org/officeDocument/2006/relationships/slide" Target="slide6.xml"/><Relationship Id="rId20" Type="http://schemas.openxmlformats.org/officeDocument/2006/relationships/slide" Target="slide35.xml"/><Relationship Id="rId1" Type="http://schemas.openxmlformats.org/officeDocument/2006/relationships/tags" Target="../tags/tag3.xml"/><Relationship Id="rId6" Type="http://schemas.openxmlformats.org/officeDocument/2006/relationships/image" Target="../media/image4.jpg"/><Relationship Id="rId11" Type="http://schemas.openxmlformats.org/officeDocument/2006/relationships/image" Target="../media/image9.jpg"/><Relationship Id="rId24" Type="http://schemas.openxmlformats.org/officeDocument/2006/relationships/slide" Target="slide53.xml"/><Relationship Id="rId5" Type="http://schemas.openxmlformats.org/officeDocument/2006/relationships/image" Target="../media/image3.jpg"/><Relationship Id="rId15" Type="http://schemas.openxmlformats.org/officeDocument/2006/relationships/slide" Target="slide3.xml"/><Relationship Id="rId23" Type="http://schemas.openxmlformats.org/officeDocument/2006/relationships/slide" Target="slide47.xml"/><Relationship Id="rId10" Type="http://schemas.openxmlformats.org/officeDocument/2006/relationships/image" Target="../media/image8.jpg"/><Relationship Id="rId19" Type="http://schemas.openxmlformats.org/officeDocument/2006/relationships/slide" Target="slide28.xml"/><Relationship Id="rId4" Type="http://schemas.openxmlformats.org/officeDocument/2006/relationships/image" Target="../media/image2.jpg"/><Relationship Id="rId9" Type="http://schemas.openxmlformats.org/officeDocument/2006/relationships/image" Target="../media/image7.jpg"/><Relationship Id="rId14" Type="http://schemas.openxmlformats.org/officeDocument/2006/relationships/image" Target="../media/image12.jpg"/><Relationship Id="rId22" Type="http://schemas.openxmlformats.org/officeDocument/2006/relationships/slide" Target="slide44.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4.xml"/><Relationship Id="rId5" Type="http://schemas.openxmlformats.org/officeDocument/2006/relationships/image" Target="../media/image3.jpg"/><Relationship Id="rId4" Type="http://schemas.openxmlformats.org/officeDocument/2006/relationships/image" Target="../media/image13.jpg"/></Relationships>
</file>

<file path=ppt/slides/_rels/slide4.xml.rels><?xml version="1.0" encoding="UTF-8" standalone="yes"?>
<Relationships xmlns="http://schemas.openxmlformats.org/package/2006/relationships"><Relationship Id="rId8" Type="http://schemas.openxmlformats.org/officeDocument/2006/relationships/slide" Target="slide11.xml"/><Relationship Id="rId3" Type="http://schemas.openxmlformats.org/officeDocument/2006/relationships/notesSlide" Target="../notesSlides/notesSlide4.xml"/><Relationship Id="rId7" Type="http://schemas.openxmlformats.org/officeDocument/2006/relationships/slide" Target="slide5.xml"/><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15.png"/><Relationship Id="rId5" Type="http://schemas.openxmlformats.org/officeDocument/2006/relationships/slide" Target="slide4.xml"/><Relationship Id="rId4" Type="http://schemas.openxmlformats.org/officeDocument/2006/relationships/image" Target="../media/image14.jpg"/><Relationship Id="rId9" Type="http://schemas.openxmlformats.org/officeDocument/2006/relationships/image" Target="../media/image16.png"/></Relationships>
</file>

<file path=ppt/slides/_rels/slide5.xml.rels><?xml version="1.0" encoding="UTF-8" standalone="yes"?>
<Relationships xmlns="http://schemas.openxmlformats.org/package/2006/relationships"><Relationship Id="rId8" Type="http://schemas.openxmlformats.org/officeDocument/2006/relationships/slide" Target="slide11.xml"/><Relationship Id="rId3" Type="http://schemas.openxmlformats.org/officeDocument/2006/relationships/notesSlide" Target="../notesSlides/notesSlide5.xml"/><Relationship Id="rId7" Type="http://schemas.openxmlformats.org/officeDocument/2006/relationships/slide" Target="slide4.xml"/><Relationship Id="rId2" Type="http://schemas.openxmlformats.org/officeDocument/2006/relationships/slideLayout" Target="../slideLayouts/slideLayout1.xml"/><Relationship Id="rId1" Type="http://schemas.openxmlformats.org/officeDocument/2006/relationships/tags" Target="../tags/tag6.xml"/><Relationship Id="rId6" Type="http://schemas.openxmlformats.org/officeDocument/2006/relationships/image" Target="../media/image18.png"/><Relationship Id="rId5" Type="http://schemas.openxmlformats.org/officeDocument/2006/relationships/slide" Target="slide5.xml"/><Relationship Id="rId4" Type="http://schemas.openxmlformats.org/officeDocument/2006/relationships/image" Target="../media/image17.jp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slideLayout" Target="../slideLayouts/slideLayout7.xml"/><Relationship Id="rId7" Type="http://schemas.openxmlformats.org/officeDocument/2006/relationships/image" Target="../media/image15.png"/><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16.png"/><Relationship Id="rId5" Type="http://schemas.openxmlformats.org/officeDocument/2006/relationships/image" Target="../media/image19.jpeg"/><Relationship Id="rId4" Type="http://schemas.openxmlformats.org/officeDocument/2006/relationships/notesSlide" Target="../notesSlides/notesSlide7.xml"/><Relationship Id="rId9" Type="http://schemas.openxmlformats.org/officeDocument/2006/relationships/image" Target="../media/image21.png"/></Relationships>
</file>

<file path=ppt/slides/_rels/slide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slideLayout" Target="../slideLayouts/slideLayout1.xml"/><Relationship Id="rId7" Type="http://schemas.openxmlformats.org/officeDocument/2006/relationships/image" Target="../media/image15.png"/><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slide" Target="slide11.xml"/><Relationship Id="rId5" Type="http://schemas.openxmlformats.org/officeDocument/2006/relationships/image" Target="../media/image19.jpeg"/><Relationship Id="rId10" Type="http://schemas.openxmlformats.org/officeDocument/2006/relationships/image" Target="../media/image16.png"/><Relationship Id="rId4" Type="http://schemas.openxmlformats.org/officeDocument/2006/relationships/notesSlide" Target="../notesSlides/notesSlide8.xml"/><Relationship Id="rId9" Type="http://schemas.openxmlformats.org/officeDocument/2006/relationships/image" Target="../media/image21.png"/></Relationships>
</file>

<file path=ppt/slides/_rels/slide9.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slideLayout" Target="../slideLayouts/slideLayout1.xml"/><Relationship Id="rId7" Type="http://schemas.openxmlformats.org/officeDocument/2006/relationships/slide" Target="slide11.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19.jpeg"/><Relationship Id="rId11" Type="http://schemas.openxmlformats.org/officeDocument/2006/relationships/image" Target="../media/image16.png"/><Relationship Id="rId5" Type="http://schemas.openxmlformats.org/officeDocument/2006/relationships/image" Target="../media/image21.png"/><Relationship Id="rId10" Type="http://schemas.openxmlformats.org/officeDocument/2006/relationships/image" Target="../media/image20.png"/><Relationship Id="rId4" Type="http://schemas.openxmlformats.org/officeDocument/2006/relationships/notesSlide" Target="../notesSlides/notesSlide9.xml"/><Relationship Id="rId9" Type="http://schemas.openxmlformats.org/officeDocument/2006/relationships/image" Target="../media/image15.png"/></Relationships>
</file>

<file path=ppt/slides/_rels/slide10.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slideLayout" Target="../slideLayouts/slideLayout1.xml"/><Relationship Id="rId7" Type="http://schemas.openxmlformats.org/officeDocument/2006/relationships/slide" Target="slide11.xml"/><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image" Target="../media/image19.jpeg"/><Relationship Id="rId11" Type="http://schemas.openxmlformats.org/officeDocument/2006/relationships/image" Target="../media/image16.png"/><Relationship Id="rId5" Type="http://schemas.openxmlformats.org/officeDocument/2006/relationships/image" Target="../media/image21.png"/><Relationship Id="rId10" Type="http://schemas.openxmlformats.org/officeDocument/2006/relationships/image" Target="../media/image20.png"/><Relationship Id="rId4" Type="http://schemas.openxmlformats.org/officeDocument/2006/relationships/notesSlide" Target="../notesSlides/notesSlide10.xml"/><Relationship Id="rId9" Type="http://schemas.openxmlformats.org/officeDocument/2006/relationships/image" Target="../media/image15.png"/></Relationships>
</file>

<file path=ppt/slides/_rels/slide1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7.xml"/><Relationship Id="rId7" Type="http://schemas.openxmlformats.org/officeDocument/2006/relationships/image" Target="../media/image25.png"/><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image" Target="../media/image19.jpeg"/><Relationship Id="rId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notesSlide" Target="../notesSlides/notesSlide11.xml"/><Relationship Id="rId9" Type="http://schemas.openxmlformats.org/officeDocument/2006/relationships/image" Target="../media/image22.png"/></Relationships>
</file>

<file path=ppt/slides/_rels/slide12.xml.rels><?xml version="1.0" encoding="UTF-8" standalone="yes"?>
<Relationships xmlns="http://schemas.openxmlformats.org/package/2006/relationships"><Relationship Id="rId8" Type="http://schemas.openxmlformats.org/officeDocument/2006/relationships/slideLayout" Target="../slideLayouts/slideLayout1.xml"/><Relationship Id="rId13" Type="http://schemas.openxmlformats.org/officeDocument/2006/relationships/image" Target="../media/image26.jpeg"/><Relationship Id="rId3" Type="http://schemas.openxmlformats.org/officeDocument/2006/relationships/tags" Target="../tags/tag20.xml"/><Relationship Id="rId7" Type="http://schemas.openxmlformats.org/officeDocument/2006/relationships/tags" Target="../tags/tag24.xml"/><Relationship Id="rId12" Type="http://schemas.openxmlformats.org/officeDocument/2006/relationships/slide" Target="slide12.xml"/><Relationship Id="rId2" Type="http://schemas.openxmlformats.org/officeDocument/2006/relationships/tags" Target="../tags/tag19.xml"/><Relationship Id="rId16" Type="http://schemas.openxmlformats.org/officeDocument/2006/relationships/image" Target="../media/image16.png"/><Relationship Id="rId1" Type="http://schemas.openxmlformats.org/officeDocument/2006/relationships/tags" Target="../tags/tag18.xml"/><Relationship Id="rId6" Type="http://schemas.openxmlformats.org/officeDocument/2006/relationships/tags" Target="../tags/tag23.xml"/><Relationship Id="rId11" Type="http://schemas.openxmlformats.org/officeDocument/2006/relationships/image" Target="../media/image19.jpeg"/><Relationship Id="rId5" Type="http://schemas.openxmlformats.org/officeDocument/2006/relationships/tags" Target="../tags/tag22.xml"/><Relationship Id="rId15" Type="http://schemas.openxmlformats.org/officeDocument/2006/relationships/image" Target="../media/image27.png"/><Relationship Id="rId10" Type="http://schemas.openxmlformats.org/officeDocument/2006/relationships/image" Target="../media/image21.png"/><Relationship Id="rId4" Type="http://schemas.openxmlformats.org/officeDocument/2006/relationships/tags" Target="../tags/tag21.xml"/><Relationship Id="rId9" Type="http://schemas.openxmlformats.org/officeDocument/2006/relationships/notesSlide" Target="../notesSlides/notesSlide12.xml"/><Relationship Id="rId1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25.xml"/><Relationship Id="rId4" Type="http://schemas.openxmlformats.org/officeDocument/2006/relationships/image" Target="../media/image5.jpg"/></Relationships>
</file>

<file path=ppt/slides/_rels/slide1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1.xml"/><Relationship Id="rId7" Type="http://schemas.openxmlformats.org/officeDocument/2006/relationships/image" Target="../media/image19.jpeg"/><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slide" Target="slide14.xml"/><Relationship Id="rId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notesSlide" Target="../notesSlides/notesSlide14.xml"/><Relationship Id="rId9" Type="http://schemas.openxmlformats.org/officeDocument/2006/relationships/image" Target="../media/image28.png"/></Relationships>
</file>

<file path=ppt/slides/_rels/slide15.xml.rels><?xml version="1.0" encoding="UTF-8" standalone="yes"?>
<Relationships xmlns="http://schemas.openxmlformats.org/package/2006/relationships"><Relationship Id="rId8" Type="http://schemas.openxmlformats.org/officeDocument/2006/relationships/slide" Target="slide15.xml"/><Relationship Id="rId3" Type="http://schemas.openxmlformats.org/officeDocument/2006/relationships/slideLayout" Target="../slideLayouts/slideLayout1.xml"/><Relationship Id="rId7" Type="http://schemas.openxmlformats.org/officeDocument/2006/relationships/slide" Target="slide16.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image" Target="../media/image19.jpeg"/><Relationship Id="rId11" Type="http://schemas.openxmlformats.org/officeDocument/2006/relationships/image" Target="../media/image16.png"/><Relationship Id="rId5" Type="http://schemas.openxmlformats.org/officeDocument/2006/relationships/image" Target="../media/image21.png"/><Relationship Id="rId10" Type="http://schemas.openxmlformats.org/officeDocument/2006/relationships/image" Target="../media/image29.png"/><Relationship Id="rId4" Type="http://schemas.openxmlformats.org/officeDocument/2006/relationships/notesSlide" Target="../notesSlides/notesSlide15.xml"/><Relationship Id="rId9" Type="http://schemas.openxmlformats.org/officeDocument/2006/relationships/image" Target="../media/image15.png"/></Relationships>
</file>

<file path=ppt/slides/_rels/slide1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1.xml"/><Relationship Id="rId7" Type="http://schemas.openxmlformats.org/officeDocument/2006/relationships/slide" Target="slide16.xml"/><Relationship Id="rId2" Type="http://schemas.openxmlformats.org/officeDocument/2006/relationships/tags" Target="../tags/tag31.xml"/><Relationship Id="rId1" Type="http://schemas.openxmlformats.org/officeDocument/2006/relationships/tags" Target="../tags/tag30.xml"/><Relationship Id="rId6" Type="http://schemas.openxmlformats.org/officeDocument/2006/relationships/slide" Target="slide11.xml"/><Relationship Id="rId11" Type="http://schemas.openxmlformats.org/officeDocument/2006/relationships/image" Target="../media/image21.png"/><Relationship Id="rId5" Type="http://schemas.openxmlformats.org/officeDocument/2006/relationships/image" Target="../media/image19.jpeg"/><Relationship Id="rId10" Type="http://schemas.openxmlformats.org/officeDocument/2006/relationships/image" Target="../media/image16.png"/><Relationship Id="rId4" Type="http://schemas.openxmlformats.org/officeDocument/2006/relationships/notesSlide" Target="../notesSlides/notesSlide16.xml"/><Relationship Id="rId9" Type="http://schemas.openxmlformats.org/officeDocument/2006/relationships/image" Target="../media/image30.png"/></Relationships>
</file>

<file path=ppt/slides/_rels/slide1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1.xml"/><Relationship Id="rId7" Type="http://schemas.openxmlformats.org/officeDocument/2006/relationships/slide" Target="slide11.xml"/><Relationship Id="rId2" Type="http://schemas.openxmlformats.org/officeDocument/2006/relationships/tags" Target="../tags/tag33.xml"/><Relationship Id="rId1" Type="http://schemas.openxmlformats.org/officeDocument/2006/relationships/tags" Target="../tags/tag32.xml"/><Relationship Id="rId6" Type="http://schemas.openxmlformats.org/officeDocument/2006/relationships/image" Target="../media/image19.jpeg"/><Relationship Id="rId11" Type="http://schemas.openxmlformats.org/officeDocument/2006/relationships/image" Target="../media/image16.png"/><Relationship Id="rId5" Type="http://schemas.openxmlformats.org/officeDocument/2006/relationships/image" Target="../media/image21.png"/><Relationship Id="rId10" Type="http://schemas.openxmlformats.org/officeDocument/2006/relationships/image" Target="../media/image31.png"/><Relationship Id="rId4" Type="http://schemas.openxmlformats.org/officeDocument/2006/relationships/notesSlide" Target="../notesSlides/notesSlide17.xml"/><Relationship Id="rId9" Type="http://schemas.openxmlformats.org/officeDocument/2006/relationships/slide" Target="slide17.xml"/></Relationships>
</file>

<file path=ppt/slides/_rels/slide18.xml.rels><?xml version="1.0" encoding="UTF-8" standalone="yes"?>
<Relationships xmlns="http://schemas.openxmlformats.org/package/2006/relationships"><Relationship Id="rId8" Type="http://schemas.openxmlformats.org/officeDocument/2006/relationships/slide" Target="slide18.xml"/><Relationship Id="rId3" Type="http://schemas.openxmlformats.org/officeDocument/2006/relationships/slideLayout" Target="../slideLayouts/slideLayout1.xml"/><Relationship Id="rId7" Type="http://schemas.openxmlformats.org/officeDocument/2006/relationships/slide" Target="slide11.xml"/><Relationship Id="rId2" Type="http://schemas.openxmlformats.org/officeDocument/2006/relationships/tags" Target="../tags/tag35.xml"/><Relationship Id="rId1" Type="http://schemas.openxmlformats.org/officeDocument/2006/relationships/tags" Target="../tags/tag34.xml"/><Relationship Id="rId6" Type="http://schemas.openxmlformats.org/officeDocument/2006/relationships/image" Target="../media/image19.jpeg"/><Relationship Id="rId11" Type="http://schemas.openxmlformats.org/officeDocument/2006/relationships/image" Target="../media/image16.png"/><Relationship Id="rId5" Type="http://schemas.openxmlformats.org/officeDocument/2006/relationships/image" Target="../media/image21.png"/><Relationship Id="rId10" Type="http://schemas.openxmlformats.org/officeDocument/2006/relationships/image" Target="../media/image32.png"/><Relationship Id="rId4" Type="http://schemas.openxmlformats.org/officeDocument/2006/relationships/notesSlide" Target="../notesSlides/notesSlide18.xml"/><Relationship Id="rId9"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36.xml"/><Relationship Id="rId4" Type="http://schemas.openxmlformats.org/officeDocument/2006/relationships/image" Target="../media/image33.jpg"/></Relationships>
</file>

<file path=ppt/slides/_rels/slide20.xml.rels><?xml version="1.0" encoding="UTF-8" standalone="yes"?>
<Relationships xmlns="http://schemas.openxmlformats.org/package/2006/relationships"><Relationship Id="rId8" Type="http://schemas.openxmlformats.org/officeDocument/2006/relationships/image" Target="../media/image34.jpg"/><Relationship Id="rId3" Type="http://schemas.openxmlformats.org/officeDocument/2006/relationships/slideLayout" Target="../slideLayouts/slideLayout1.xml"/><Relationship Id="rId7" Type="http://schemas.openxmlformats.org/officeDocument/2006/relationships/slide" Target="slide20.xml"/><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image" Target="../media/image19.jpeg"/><Relationship Id="rId11" Type="http://schemas.openxmlformats.org/officeDocument/2006/relationships/image" Target="../media/image16.png"/><Relationship Id="rId5" Type="http://schemas.openxmlformats.org/officeDocument/2006/relationships/image" Target="../media/image21.png"/><Relationship Id="rId10" Type="http://schemas.openxmlformats.org/officeDocument/2006/relationships/image" Target="../media/image27.png"/><Relationship Id="rId4" Type="http://schemas.openxmlformats.org/officeDocument/2006/relationships/notesSlide" Target="../notesSlides/notesSlide20.xml"/><Relationship Id="rId9" Type="http://schemas.openxmlformats.org/officeDocument/2006/relationships/image" Target="../media/image15.png"/></Relationships>
</file>

<file path=ppt/slides/_rels/slide21.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slideLayout" Target="../slideLayouts/slideLayout1.xml"/><Relationship Id="rId7" Type="http://schemas.openxmlformats.org/officeDocument/2006/relationships/image" Target="../media/image35.jpg"/><Relationship Id="rId2" Type="http://schemas.openxmlformats.org/officeDocument/2006/relationships/tags" Target="../tags/tag40.xml"/><Relationship Id="rId1" Type="http://schemas.openxmlformats.org/officeDocument/2006/relationships/tags" Target="../tags/tag39.xml"/><Relationship Id="rId6" Type="http://schemas.openxmlformats.org/officeDocument/2006/relationships/image" Target="../media/image19.jpeg"/><Relationship Id="rId11" Type="http://schemas.openxmlformats.org/officeDocument/2006/relationships/image" Target="../media/image16.png"/><Relationship Id="rId5" Type="http://schemas.openxmlformats.org/officeDocument/2006/relationships/image" Target="../media/image21.png"/><Relationship Id="rId10" Type="http://schemas.openxmlformats.org/officeDocument/2006/relationships/image" Target="../media/image27.png"/><Relationship Id="rId4" Type="http://schemas.openxmlformats.org/officeDocument/2006/relationships/notesSlide" Target="../notesSlides/notesSlide21.xml"/><Relationship Id="rId9" Type="http://schemas.openxmlformats.org/officeDocument/2006/relationships/image" Target="../media/image15.png"/></Relationships>
</file>

<file path=ppt/slides/_rels/slide22.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slideLayout" Target="../slideLayouts/slideLayout1.xml"/><Relationship Id="rId7" Type="http://schemas.openxmlformats.org/officeDocument/2006/relationships/image" Target="../media/image15.png"/><Relationship Id="rId2" Type="http://schemas.openxmlformats.org/officeDocument/2006/relationships/tags" Target="../tags/tag42.xml"/><Relationship Id="rId1" Type="http://schemas.openxmlformats.org/officeDocument/2006/relationships/tags" Target="../tags/tag41.xml"/><Relationship Id="rId6" Type="http://schemas.openxmlformats.org/officeDocument/2006/relationships/image" Target="../media/image19.jpeg"/><Relationship Id="rId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notesSlide" Target="../notesSlides/notesSlide22.xml"/><Relationship Id="rId9" Type="http://schemas.openxmlformats.org/officeDocument/2006/relationships/image" Target="../media/image38.png"/></Relationships>
</file>

<file path=ppt/slides/_rels/slide2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1.xml"/><Relationship Id="rId7" Type="http://schemas.openxmlformats.org/officeDocument/2006/relationships/image" Target="../media/image39.jpeg"/><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image" Target="../media/image19.jpeg"/><Relationship Id="rId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notesSlide" Target="../notesSlides/notesSlide23.xml"/><Relationship Id="rId9" Type="http://schemas.openxmlformats.org/officeDocument/2006/relationships/image" Target="../media/image40.png"/></Relationships>
</file>

<file path=ppt/slides/_rels/slide24.xml.rels><?xml version="1.0" encoding="UTF-8" standalone="yes"?>
<Relationships xmlns="http://schemas.openxmlformats.org/package/2006/relationships"><Relationship Id="rId8" Type="http://schemas.openxmlformats.org/officeDocument/2006/relationships/image" Target="../media/image34.jpg"/><Relationship Id="rId3" Type="http://schemas.openxmlformats.org/officeDocument/2006/relationships/slideLayout" Target="../slideLayouts/slideLayout1.xml"/><Relationship Id="rId7" Type="http://schemas.openxmlformats.org/officeDocument/2006/relationships/image" Target="../media/image15.png"/><Relationship Id="rId2" Type="http://schemas.openxmlformats.org/officeDocument/2006/relationships/tags" Target="../tags/tag46.xml"/><Relationship Id="rId1" Type="http://schemas.openxmlformats.org/officeDocument/2006/relationships/tags" Target="../tags/tag45.xml"/><Relationship Id="rId6" Type="http://schemas.openxmlformats.org/officeDocument/2006/relationships/image" Target="../media/image19.jpeg"/><Relationship Id="rId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notesSlide" Target="../notesSlides/notesSlide24.xml"/><Relationship Id="rId9" Type="http://schemas.openxmlformats.org/officeDocument/2006/relationships/image" Target="../media/image27.png"/></Relationships>
</file>

<file path=ppt/slides/_rels/slide25.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slideLayout" Target="../slideLayouts/slideLayout1.xml"/><Relationship Id="rId7" Type="http://schemas.openxmlformats.org/officeDocument/2006/relationships/image" Target="../media/image15.png"/><Relationship Id="rId2" Type="http://schemas.openxmlformats.org/officeDocument/2006/relationships/tags" Target="../tags/tag48.xml"/><Relationship Id="rId1" Type="http://schemas.openxmlformats.org/officeDocument/2006/relationships/tags" Target="../tags/tag47.xml"/><Relationship Id="rId6" Type="http://schemas.openxmlformats.org/officeDocument/2006/relationships/image" Target="../media/image19.jpeg"/><Relationship Id="rId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notesSlide" Target="../notesSlides/notesSlide25.xml"/><Relationship Id="rId9" Type="http://schemas.openxmlformats.org/officeDocument/2006/relationships/image" Target="../media/image38.png"/></Relationships>
</file>

<file path=ppt/slides/_rels/slide26.xml.rels><?xml version="1.0" encoding="UTF-8" standalone="yes"?>
<Relationships xmlns="http://schemas.openxmlformats.org/package/2006/relationships"><Relationship Id="rId8" Type="http://schemas.openxmlformats.org/officeDocument/2006/relationships/image" Target="../media/image34.jpg"/><Relationship Id="rId3" Type="http://schemas.openxmlformats.org/officeDocument/2006/relationships/slideLayout" Target="../slideLayouts/slideLayout1.xml"/><Relationship Id="rId7" Type="http://schemas.openxmlformats.org/officeDocument/2006/relationships/image" Target="../media/image15.png"/><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image" Target="../media/image19.jpeg"/><Relationship Id="rId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notesSlide" Target="../notesSlides/notesSlide26.xml"/><Relationship Id="rId9" Type="http://schemas.openxmlformats.org/officeDocument/2006/relationships/image" Target="../media/image42.png"/></Relationships>
</file>

<file path=ppt/slides/_rels/slide2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slideLayout" Target="../slideLayouts/slideLayout1.xml"/><Relationship Id="rId7" Type="http://schemas.openxmlformats.org/officeDocument/2006/relationships/image" Target="../media/image15.png"/><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image" Target="../media/image19.jpeg"/><Relationship Id="rId5" Type="http://schemas.openxmlformats.org/officeDocument/2006/relationships/image" Target="../media/image21.png"/><Relationship Id="rId4" Type="http://schemas.openxmlformats.org/officeDocument/2006/relationships/notesSlide" Target="../notesSlides/notesSlide27.xml"/><Relationship Id="rId9" Type="http://schemas.openxmlformats.org/officeDocument/2006/relationships/image" Target="../media/image16.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ags" Target="../tags/tag53.xml"/><Relationship Id="rId4" Type="http://schemas.openxmlformats.org/officeDocument/2006/relationships/image" Target="../media/image7.jpg"/></Relationships>
</file>

<file path=ppt/slides/_rels/slide2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1.xml"/><Relationship Id="rId7" Type="http://schemas.openxmlformats.org/officeDocument/2006/relationships/slide" Target="slide11.xml"/><Relationship Id="rId12" Type="http://schemas.openxmlformats.org/officeDocument/2006/relationships/image" Target="../media/image16.png"/><Relationship Id="rId2" Type="http://schemas.openxmlformats.org/officeDocument/2006/relationships/tags" Target="../tags/tag55.xml"/><Relationship Id="rId1" Type="http://schemas.openxmlformats.org/officeDocument/2006/relationships/tags" Target="../tags/tag54.xml"/><Relationship Id="rId6" Type="http://schemas.openxmlformats.org/officeDocument/2006/relationships/image" Target="../media/image19.jpeg"/><Relationship Id="rId11" Type="http://schemas.openxmlformats.org/officeDocument/2006/relationships/image" Target="../media/image22.png"/><Relationship Id="rId5" Type="http://schemas.openxmlformats.org/officeDocument/2006/relationships/image" Target="../media/image21.png"/><Relationship Id="rId10" Type="http://schemas.openxmlformats.org/officeDocument/2006/relationships/image" Target="../media/image43.png"/><Relationship Id="rId4" Type="http://schemas.openxmlformats.org/officeDocument/2006/relationships/notesSlide" Target="../notesSlides/notesSlide29.xml"/><Relationship Id="rId9" Type="http://schemas.openxmlformats.org/officeDocument/2006/relationships/slide" Target="slide29.xml"/></Relationships>
</file>

<file path=ppt/slides/_rels/slide30.xml.rels><?xml version="1.0" encoding="UTF-8" standalone="yes"?>
<Relationships xmlns="http://schemas.openxmlformats.org/package/2006/relationships"><Relationship Id="rId8" Type="http://schemas.openxmlformats.org/officeDocument/2006/relationships/slide" Target="slide30.xml"/><Relationship Id="rId3" Type="http://schemas.openxmlformats.org/officeDocument/2006/relationships/slideLayout" Target="../slideLayouts/slideLayout1.xml"/><Relationship Id="rId7" Type="http://schemas.openxmlformats.org/officeDocument/2006/relationships/slide" Target="slide11.xml"/><Relationship Id="rId12" Type="http://schemas.openxmlformats.org/officeDocument/2006/relationships/image" Target="../media/image16.png"/><Relationship Id="rId2" Type="http://schemas.openxmlformats.org/officeDocument/2006/relationships/tags" Target="../tags/tag57.xml"/><Relationship Id="rId1" Type="http://schemas.openxmlformats.org/officeDocument/2006/relationships/tags" Target="../tags/tag56.xml"/><Relationship Id="rId6" Type="http://schemas.openxmlformats.org/officeDocument/2006/relationships/image" Target="../media/image19.jpeg"/><Relationship Id="rId11" Type="http://schemas.openxmlformats.org/officeDocument/2006/relationships/image" Target="../media/image20.png"/><Relationship Id="rId5" Type="http://schemas.openxmlformats.org/officeDocument/2006/relationships/image" Target="../media/image21.png"/><Relationship Id="rId10" Type="http://schemas.openxmlformats.org/officeDocument/2006/relationships/image" Target="../media/image15.png"/><Relationship Id="rId4" Type="http://schemas.openxmlformats.org/officeDocument/2006/relationships/notesSlide" Target="../notesSlides/notesSlide30.xml"/><Relationship Id="rId9" Type="http://schemas.openxmlformats.org/officeDocument/2006/relationships/image" Target="../media/image23.png"/></Relationships>
</file>

<file path=ppt/slides/_rels/slide31.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slideLayout" Target="../slideLayouts/slideLayout1.xml"/><Relationship Id="rId7" Type="http://schemas.openxmlformats.org/officeDocument/2006/relationships/slide" Target="slide31.xml"/><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image" Target="../media/image19.jpeg"/><Relationship Id="rId11" Type="http://schemas.openxmlformats.org/officeDocument/2006/relationships/image" Target="../media/image16.png"/><Relationship Id="rId5" Type="http://schemas.openxmlformats.org/officeDocument/2006/relationships/image" Target="../media/image21.png"/><Relationship Id="rId10" Type="http://schemas.openxmlformats.org/officeDocument/2006/relationships/image" Target="../media/image20.png"/><Relationship Id="rId4" Type="http://schemas.openxmlformats.org/officeDocument/2006/relationships/notesSlide" Target="../notesSlides/notesSlide31.xml"/><Relationship Id="rId9" Type="http://schemas.openxmlformats.org/officeDocument/2006/relationships/image" Target="../media/image15.png"/></Relationships>
</file>

<file path=ppt/slides/_rels/slide32.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slideLayout" Target="../slideLayouts/slideLayout1.xml"/><Relationship Id="rId7" Type="http://schemas.openxmlformats.org/officeDocument/2006/relationships/slide" Target="slide32.xml"/><Relationship Id="rId12" Type="http://schemas.openxmlformats.org/officeDocument/2006/relationships/image" Target="../media/image16.png"/><Relationship Id="rId2" Type="http://schemas.openxmlformats.org/officeDocument/2006/relationships/tags" Target="../tags/tag61.xml"/><Relationship Id="rId1" Type="http://schemas.openxmlformats.org/officeDocument/2006/relationships/tags" Target="../tags/tag60.xml"/><Relationship Id="rId6" Type="http://schemas.openxmlformats.org/officeDocument/2006/relationships/image" Target="../media/image19.jpeg"/><Relationship Id="rId11" Type="http://schemas.openxmlformats.org/officeDocument/2006/relationships/image" Target="../media/image20.png"/><Relationship Id="rId5" Type="http://schemas.openxmlformats.org/officeDocument/2006/relationships/image" Target="../media/image21.png"/><Relationship Id="rId10" Type="http://schemas.openxmlformats.org/officeDocument/2006/relationships/image" Target="../media/image15.png"/><Relationship Id="rId4" Type="http://schemas.openxmlformats.org/officeDocument/2006/relationships/notesSlide" Target="../notesSlides/notesSlide32.xml"/><Relationship Id="rId9" Type="http://schemas.openxmlformats.org/officeDocument/2006/relationships/slide" Target="slide33.xml"/></Relationships>
</file>

<file path=ppt/slides/_rels/slide33.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16.png"/><Relationship Id="rId3" Type="http://schemas.openxmlformats.org/officeDocument/2006/relationships/slideLayout" Target="../slideLayouts/slideLayout1.xml"/><Relationship Id="rId7" Type="http://schemas.openxmlformats.org/officeDocument/2006/relationships/slide" Target="slide34.xml"/><Relationship Id="rId12" Type="http://schemas.openxmlformats.org/officeDocument/2006/relationships/image" Target="../media/image27.png"/><Relationship Id="rId2" Type="http://schemas.openxmlformats.org/officeDocument/2006/relationships/tags" Target="../tags/tag63.xml"/><Relationship Id="rId1" Type="http://schemas.openxmlformats.org/officeDocument/2006/relationships/tags" Target="../tags/tag62.xml"/><Relationship Id="rId6" Type="http://schemas.openxmlformats.org/officeDocument/2006/relationships/image" Target="../media/image19.jpeg"/><Relationship Id="rId11" Type="http://schemas.openxmlformats.org/officeDocument/2006/relationships/image" Target="../media/image45.png"/><Relationship Id="rId5" Type="http://schemas.openxmlformats.org/officeDocument/2006/relationships/image" Target="../media/image21.png"/><Relationship Id="rId10" Type="http://schemas.openxmlformats.org/officeDocument/2006/relationships/image" Target="../media/image44.png"/><Relationship Id="rId4" Type="http://schemas.openxmlformats.org/officeDocument/2006/relationships/notesSlide" Target="../notesSlides/notesSlide33.xml"/><Relationship Id="rId9" Type="http://schemas.openxmlformats.org/officeDocument/2006/relationships/slide" Target="slide33.xml"/></Relationships>
</file>

<file path=ppt/slides/_rels/slide3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1.xml"/><Relationship Id="rId7" Type="http://schemas.openxmlformats.org/officeDocument/2006/relationships/slide" Target="slide11.xml"/><Relationship Id="rId2" Type="http://schemas.openxmlformats.org/officeDocument/2006/relationships/tags" Target="../tags/tag65.xml"/><Relationship Id="rId1" Type="http://schemas.openxmlformats.org/officeDocument/2006/relationships/tags" Target="../tags/tag64.xml"/><Relationship Id="rId6" Type="http://schemas.openxmlformats.org/officeDocument/2006/relationships/image" Target="../media/image46.png"/><Relationship Id="rId11" Type="http://schemas.openxmlformats.org/officeDocument/2006/relationships/image" Target="../media/image16.png"/><Relationship Id="rId5" Type="http://schemas.openxmlformats.org/officeDocument/2006/relationships/image" Target="../media/image21.png"/><Relationship Id="rId10" Type="http://schemas.openxmlformats.org/officeDocument/2006/relationships/image" Target="../media/image47.png"/><Relationship Id="rId4" Type="http://schemas.openxmlformats.org/officeDocument/2006/relationships/notesSlide" Target="../notesSlides/notesSlide34.xml"/><Relationship Id="rId9" Type="http://schemas.openxmlformats.org/officeDocument/2006/relationships/image" Target="../media/image38.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7.xml"/><Relationship Id="rId1" Type="http://schemas.openxmlformats.org/officeDocument/2006/relationships/tags" Target="../tags/tag66.xml"/><Relationship Id="rId4" Type="http://schemas.openxmlformats.org/officeDocument/2006/relationships/image" Target="../media/image8.jpg"/></Relationships>
</file>

<file path=ppt/slides/_rels/slide3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1.xml"/><Relationship Id="rId7" Type="http://schemas.openxmlformats.org/officeDocument/2006/relationships/image" Target="../media/image25.png"/><Relationship Id="rId2" Type="http://schemas.openxmlformats.org/officeDocument/2006/relationships/tags" Target="../tags/tag68.xml"/><Relationship Id="rId1" Type="http://schemas.openxmlformats.org/officeDocument/2006/relationships/tags" Target="../tags/tag67.xml"/><Relationship Id="rId6" Type="http://schemas.openxmlformats.org/officeDocument/2006/relationships/image" Target="../media/image19.jpeg"/><Relationship Id="rId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notesSlide" Target="../notesSlides/notesSlide36.xml"/><Relationship Id="rId9" Type="http://schemas.openxmlformats.org/officeDocument/2006/relationships/image" Target="../media/image38.png"/></Relationships>
</file>

<file path=ppt/slides/_rels/slide37.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slideLayout" Target="../slideLayouts/slideLayout1.xml"/><Relationship Id="rId7" Type="http://schemas.openxmlformats.org/officeDocument/2006/relationships/slide" Target="slide37.xml"/><Relationship Id="rId12" Type="http://schemas.openxmlformats.org/officeDocument/2006/relationships/image" Target="../media/image16.png"/><Relationship Id="rId2" Type="http://schemas.openxmlformats.org/officeDocument/2006/relationships/tags" Target="../tags/tag70.xml"/><Relationship Id="rId1" Type="http://schemas.openxmlformats.org/officeDocument/2006/relationships/tags" Target="../tags/tag69.xml"/><Relationship Id="rId6" Type="http://schemas.openxmlformats.org/officeDocument/2006/relationships/image" Target="../media/image19.jpeg"/><Relationship Id="rId11" Type="http://schemas.openxmlformats.org/officeDocument/2006/relationships/image" Target="../media/image32.png"/><Relationship Id="rId5" Type="http://schemas.openxmlformats.org/officeDocument/2006/relationships/image" Target="../media/image21.png"/><Relationship Id="rId10" Type="http://schemas.openxmlformats.org/officeDocument/2006/relationships/image" Target="../media/image15.png"/><Relationship Id="rId4" Type="http://schemas.openxmlformats.org/officeDocument/2006/relationships/notesSlide" Target="../notesSlides/notesSlide37.xml"/><Relationship Id="rId9" Type="http://schemas.openxmlformats.org/officeDocument/2006/relationships/slide" Target="slide48.xml"/></Relationships>
</file>

<file path=ppt/slides/_rels/slide38.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slideLayout" Target="../slideLayouts/slideLayout1.xml"/><Relationship Id="rId7" Type="http://schemas.openxmlformats.org/officeDocument/2006/relationships/image" Target="../media/image49.jpeg"/><Relationship Id="rId2" Type="http://schemas.openxmlformats.org/officeDocument/2006/relationships/tags" Target="../tags/tag72.xml"/><Relationship Id="rId1" Type="http://schemas.openxmlformats.org/officeDocument/2006/relationships/tags" Target="../tags/tag71.xml"/><Relationship Id="rId6" Type="http://schemas.openxmlformats.org/officeDocument/2006/relationships/image" Target="../media/image19.jpeg"/><Relationship Id="rId11" Type="http://schemas.openxmlformats.org/officeDocument/2006/relationships/image" Target="../media/image16.png"/><Relationship Id="rId5" Type="http://schemas.openxmlformats.org/officeDocument/2006/relationships/image" Target="../media/image21.png"/><Relationship Id="rId10" Type="http://schemas.openxmlformats.org/officeDocument/2006/relationships/image" Target="../media/image38.png"/><Relationship Id="rId4" Type="http://schemas.openxmlformats.org/officeDocument/2006/relationships/notesSlide" Target="../notesSlides/notesSlide38.xml"/><Relationship Id="rId9" Type="http://schemas.openxmlformats.org/officeDocument/2006/relationships/image" Target="../media/image15.png"/></Relationships>
</file>

<file path=ppt/slides/_rels/slide39.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Layout" Target="../slideLayouts/slideLayout1.xml"/><Relationship Id="rId7" Type="http://schemas.openxmlformats.org/officeDocument/2006/relationships/image" Target="../media/image15.png"/><Relationship Id="rId2" Type="http://schemas.openxmlformats.org/officeDocument/2006/relationships/tags" Target="../tags/tag74.xml"/><Relationship Id="rId1" Type="http://schemas.openxmlformats.org/officeDocument/2006/relationships/tags" Target="../tags/tag73.xml"/><Relationship Id="rId6" Type="http://schemas.openxmlformats.org/officeDocument/2006/relationships/image" Target="../media/image14.jpg"/><Relationship Id="rId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notesSlide" Target="../notesSlides/notesSlide39.xml"/><Relationship Id="rId9" Type="http://schemas.openxmlformats.org/officeDocument/2006/relationships/image" Target="../media/image20.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7.xml"/><Relationship Id="rId1" Type="http://schemas.openxmlformats.org/officeDocument/2006/relationships/tags" Target="../tags/tag75.xml"/><Relationship Id="rId4" Type="http://schemas.openxmlformats.org/officeDocument/2006/relationships/image" Target="../media/image9.jpg"/></Relationships>
</file>

<file path=ppt/slides/_rels/slide41.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Layout" Target="../slideLayouts/slideLayout1.xml"/><Relationship Id="rId7" Type="http://schemas.openxmlformats.org/officeDocument/2006/relationships/image" Target="../media/image15.png"/><Relationship Id="rId2" Type="http://schemas.openxmlformats.org/officeDocument/2006/relationships/tags" Target="../tags/tag77.xml"/><Relationship Id="rId1" Type="http://schemas.openxmlformats.org/officeDocument/2006/relationships/tags" Target="../tags/tag76.xml"/><Relationship Id="rId6" Type="http://schemas.openxmlformats.org/officeDocument/2006/relationships/image" Target="../media/image19.jpeg"/><Relationship Id="rId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notesSlide" Target="../notesSlides/notesSlide41.xml"/><Relationship Id="rId9" Type="http://schemas.openxmlformats.org/officeDocument/2006/relationships/image" Target="../media/image32.png"/></Relationships>
</file>

<file path=ppt/slides/_rels/slide4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1.xml"/><Relationship Id="rId7" Type="http://schemas.openxmlformats.org/officeDocument/2006/relationships/image" Target="../media/image51.jpg"/><Relationship Id="rId2" Type="http://schemas.openxmlformats.org/officeDocument/2006/relationships/tags" Target="../tags/tag79.xml"/><Relationship Id="rId1" Type="http://schemas.openxmlformats.org/officeDocument/2006/relationships/tags" Target="../tags/tag78.xml"/><Relationship Id="rId6" Type="http://schemas.openxmlformats.org/officeDocument/2006/relationships/image" Target="../media/image19.jpeg"/><Relationship Id="rId11" Type="http://schemas.openxmlformats.org/officeDocument/2006/relationships/image" Target="../media/image16.png"/><Relationship Id="rId5" Type="http://schemas.openxmlformats.org/officeDocument/2006/relationships/image" Target="../media/image21.png"/><Relationship Id="rId10" Type="http://schemas.openxmlformats.org/officeDocument/2006/relationships/image" Target="../media/image38.png"/><Relationship Id="rId4" Type="http://schemas.openxmlformats.org/officeDocument/2006/relationships/notesSlide" Target="../notesSlides/notesSlide42.xml"/><Relationship Id="rId9" Type="http://schemas.openxmlformats.org/officeDocument/2006/relationships/image" Target="../media/image52.png"/></Relationships>
</file>

<file path=ppt/slides/_rels/slide43.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slideLayout" Target="../slideLayouts/slideLayout1.xml"/><Relationship Id="rId7" Type="http://schemas.openxmlformats.org/officeDocument/2006/relationships/image" Target="../media/image15.png"/><Relationship Id="rId2" Type="http://schemas.openxmlformats.org/officeDocument/2006/relationships/tags" Target="../tags/tag81.xml"/><Relationship Id="rId1" Type="http://schemas.openxmlformats.org/officeDocument/2006/relationships/tags" Target="../tags/tag80.xml"/><Relationship Id="rId6" Type="http://schemas.openxmlformats.org/officeDocument/2006/relationships/image" Target="../media/image19.jpeg"/><Relationship Id="rId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notesSlide" Target="../notesSlides/notesSlide43.xml"/><Relationship Id="rId9" Type="http://schemas.openxmlformats.org/officeDocument/2006/relationships/image" Target="../media/image42.pn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7.xml"/><Relationship Id="rId1" Type="http://schemas.openxmlformats.org/officeDocument/2006/relationships/tags" Target="../tags/tag82.xml"/><Relationship Id="rId4" Type="http://schemas.openxmlformats.org/officeDocument/2006/relationships/image" Target="../media/image10.jpg"/></Relationships>
</file>

<file path=ppt/slides/_rels/slide45.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slideLayout" Target="../slideLayouts/slideLayout1.xml"/><Relationship Id="rId7" Type="http://schemas.openxmlformats.org/officeDocument/2006/relationships/slide" Target="slide33.xml"/><Relationship Id="rId2" Type="http://schemas.openxmlformats.org/officeDocument/2006/relationships/tags" Target="../tags/tag84.xml"/><Relationship Id="rId1" Type="http://schemas.openxmlformats.org/officeDocument/2006/relationships/tags" Target="../tags/tag83.xml"/><Relationship Id="rId6" Type="http://schemas.openxmlformats.org/officeDocument/2006/relationships/image" Target="../media/image19.jpeg"/><Relationship Id="rId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notesSlide" Target="../notesSlides/notesSlide45.xml"/><Relationship Id="rId9" Type="http://schemas.openxmlformats.org/officeDocument/2006/relationships/image" Target="../media/image20.png"/></Relationships>
</file>

<file path=ppt/slides/_rels/slide46.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slideLayout" Target="../slideLayouts/slideLayout1.xml"/><Relationship Id="rId7" Type="http://schemas.openxmlformats.org/officeDocument/2006/relationships/slide" Target="slide33.xml"/><Relationship Id="rId2" Type="http://schemas.openxmlformats.org/officeDocument/2006/relationships/tags" Target="../tags/tag86.xml"/><Relationship Id="rId1" Type="http://schemas.openxmlformats.org/officeDocument/2006/relationships/tags" Target="../tags/tag85.xml"/><Relationship Id="rId6" Type="http://schemas.openxmlformats.org/officeDocument/2006/relationships/image" Target="../media/image19.jpeg"/><Relationship Id="rId11" Type="http://schemas.openxmlformats.org/officeDocument/2006/relationships/image" Target="../media/image20.png"/><Relationship Id="rId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notesSlide" Target="../notesSlides/notesSlide46.xml"/><Relationship Id="rId9" Type="http://schemas.openxmlformats.org/officeDocument/2006/relationships/image" Target="../media/image15.png"/></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7.xml"/><Relationship Id="rId1" Type="http://schemas.openxmlformats.org/officeDocument/2006/relationships/tags" Target="../tags/tag87.xml"/><Relationship Id="rId4" Type="http://schemas.openxmlformats.org/officeDocument/2006/relationships/image" Target="../media/image11.jpg"/></Relationships>
</file>

<file path=ppt/slides/_rels/slide4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1.xml"/><Relationship Id="rId7" Type="http://schemas.openxmlformats.org/officeDocument/2006/relationships/image" Target="../media/image21.png"/><Relationship Id="rId2" Type="http://schemas.openxmlformats.org/officeDocument/2006/relationships/tags" Target="../tags/tag89.xml"/><Relationship Id="rId1" Type="http://schemas.openxmlformats.org/officeDocument/2006/relationships/tags" Target="../tags/tag88.xml"/><Relationship Id="rId6" Type="http://schemas.openxmlformats.org/officeDocument/2006/relationships/image" Target="../media/image56.jpeg"/><Relationship Id="rId5" Type="http://schemas.openxmlformats.org/officeDocument/2006/relationships/image" Target="../media/image19.jpeg"/><Relationship Id="rId10" Type="http://schemas.openxmlformats.org/officeDocument/2006/relationships/image" Target="../media/image16.png"/><Relationship Id="rId4" Type="http://schemas.openxmlformats.org/officeDocument/2006/relationships/notesSlide" Target="../notesSlides/notesSlide48.xml"/><Relationship Id="rId9" Type="http://schemas.openxmlformats.org/officeDocument/2006/relationships/image" Target="../media/image20.png"/></Relationships>
</file>

<file path=ppt/slides/_rels/slide49.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slideLayout" Target="../slideLayouts/slideLayout1.xml"/><Relationship Id="rId7" Type="http://schemas.openxmlformats.org/officeDocument/2006/relationships/image" Target="../media/image57.jpeg"/><Relationship Id="rId2" Type="http://schemas.openxmlformats.org/officeDocument/2006/relationships/tags" Target="../tags/tag91.xml"/><Relationship Id="rId1" Type="http://schemas.openxmlformats.org/officeDocument/2006/relationships/tags" Target="../tags/tag90.xml"/><Relationship Id="rId6" Type="http://schemas.openxmlformats.org/officeDocument/2006/relationships/image" Target="../media/image19.jpeg"/><Relationship Id="rId5" Type="http://schemas.openxmlformats.org/officeDocument/2006/relationships/image" Target="../media/image21.png"/><Relationship Id="rId4" Type="http://schemas.openxmlformats.org/officeDocument/2006/relationships/notesSlide" Target="../notesSlides/notesSlide49.xml"/><Relationship Id="rId9" Type="http://schemas.openxmlformats.org/officeDocument/2006/relationships/image" Target="../media/image16.png"/></Relationships>
</file>

<file path=ppt/slides/_rels/slide50.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1.xml"/><Relationship Id="rId7" Type="http://schemas.openxmlformats.org/officeDocument/2006/relationships/image" Target="../media/image58.jpeg"/><Relationship Id="rId2" Type="http://schemas.openxmlformats.org/officeDocument/2006/relationships/tags" Target="../tags/tag93.xml"/><Relationship Id="rId1" Type="http://schemas.openxmlformats.org/officeDocument/2006/relationships/tags" Target="../tags/tag92.xml"/><Relationship Id="rId6" Type="http://schemas.openxmlformats.org/officeDocument/2006/relationships/image" Target="../media/image19.jpeg"/><Relationship Id="rId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notesSlide" Target="../notesSlides/notesSlide50.xml"/><Relationship Id="rId9" Type="http://schemas.openxmlformats.org/officeDocument/2006/relationships/image" Target="../media/image29.png"/></Relationships>
</file>

<file path=ppt/slides/_rels/slide5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slideLayout" Target="../slideLayouts/slideLayout1.xml"/><Relationship Id="rId7" Type="http://schemas.openxmlformats.org/officeDocument/2006/relationships/image" Target="../media/image59.jpeg"/><Relationship Id="rId2" Type="http://schemas.openxmlformats.org/officeDocument/2006/relationships/tags" Target="../tags/tag95.xml"/><Relationship Id="rId1" Type="http://schemas.openxmlformats.org/officeDocument/2006/relationships/tags" Target="../tags/tag94.xml"/><Relationship Id="rId6" Type="http://schemas.openxmlformats.org/officeDocument/2006/relationships/image" Target="../media/image19.jpeg"/><Relationship Id="rId5" Type="http://schemas.openxmlformats.org/officeDocument/2006/relationships/image" Target="../media/image21.png"/><Relationship Id="rId4" Type="http://schemas.openxmlformats.org/officeDocument/2006/relationships/notesSlide" Target="../notesSlides/notesSlide51.xml"/><Relationship Id="rId9" Type="http://schemas.openxmlformats.org/officeDocument/2006/relationships/image" Target="../media/image16.png"/></Relationships>
</file>

<file path=ppt/slides/_rels/slide5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1.xml"/><Relationship Id="rId7" Type="http://schemas.openxmlformats.org/officeDocument/2006/relationships/image" Target="../media/image60.jpeg"/><Relationship Id="rId2" Type="http://schemas.openxmlformats.org/officeDocument/2006/relationships/tags" Target="../tags/tag97.xml"/><Relationship Id="rId1" Type="http://schemas.openxmlformats.org/officeDocument/2006/relationships/tags" Target="../tags/tag96.xml"/><Relationship Id="rId6" Type="http://schemas.openxmlformats.org/officeDocument/2006/relationships/image" Target="../media/image19.jpeg"/><Relationship Id="rId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notesSlide" Target="../notesSlides/notesSlide52.xml"/><Relationship Id="rId9" Type="http://schemas.openxmlformats.org/officeDocument/2006/relationships/image" Target="../media/image22.png"/></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7.xml"/><Relationship Id="rId1" Type="http://schemas.openxmlformats.org/officeDocument/2006/relationships/tags" Target="../tags/tag98.xml"/><Relationship Id="rId4" Type="http://schemas.openxmlformats.org/officeDocument/2006/relationships/image" Target="../media/image12.jpg"/></Relationships>
</file>

<file path=ppt/slides/_rels/slide5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1.xml"/><Relationship Id="rId7" Type="http://schemas.openxmlformats.org/officeDocument/2006/relationships/image" Target="../media/image61.png"/><Relationship Id="rId2" Type="http://schemas.openxmlformats.org/officeDocument/2006/relationships/tags" Target="../tags/tag100.xml"/><Relationship Id="rId1" Type="http://schemas.openxmlformats.org/officeDocument/2006/relationships/tags" Target="../tags/tag99.xml"/><Relationship Id="rId6" Type="http://schemas.openxmlformats.org/officeDocument/2006/relationships/image" Target="../media/image19.jpeg"/><Relationship Id="rId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notesSlide" Target="../notesSlides/notesSlide54.xml"/><Relationship Id="rId9" Type="http://schemas.openxmlformats.org/officeDocument/2006/relationships/image" Target="../media/image22.png"/></Relationships>
</file>

<file path=ppt/slides/_rels/slide55.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slideLayout" Target="../slideLayouts/slideLayout1.xml"/><Relationship Id="rId7" Type="http://schemas.openxmlformats.org/officeDocument/2006/relationships/image" Target="../media/image62.png"/><Relationship Id="rId2" Type="http://schemas.openxmlformats.org/officeDocument/2006/relationships/tags" Target="../tags/tag102.xml"/><Relationship Id="rId1" Type="http://schemas.openxmlformats.org/officeDocument/2006/relationships/tags" Target="../tags/tag101.xml"/><Relationship Id="rId6" Type="http://schemas.openxmlformats.org/officeDocument/2006/relationships/image" Target="../media/image19.jpeg"/><Relationship Id="rId11" Type="http://schemas.openxmlformats.org/officeDocument/2006/relationships/image" Target="../media/image16.png"/><Relationship Id="rId5" Type="http://schemas.openxmlformats.org/officeDocument/2006/relationships/image" Target="../media/image21.png"/><Relationship Id="rId10" Type="http://schemas.openxmlformats.org/officeDocument/2006/relationships/image" Target="../media/image29.png"/><Relationship Id="rId4" Type="http://schemas.openxmlformats.org/officeDocument/2006/relationships/notesSlide" Target="../notesSlides/notesSlide55.xml"/><Relationship Id="rId9" Type="http://schemas.openxmlformats.org/officeDocument/2006/relationships/image" Target="../media/image15.png"/></Relationships>
</file>

<file path=ppt/slides/_rels/slide56.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slideLayout" Target="../slideLayouts/slideLayout1.xml"/><Relationship Id="rId7" Type="http://schemas.openxmlformats.org/officeDocument/2006/relationships/image" Target="../media/image64.png"/><Relationship Id="rId2" Type="http://schemas.openxmlformats.org/officeDocument/2006/relationships/tags" Target="../tags/tag104.xml"/><Relationship Id="rId1" Type="http://schemas.openxmlformats.org/officeDocument/2006/relationships/tags" Target="../tags/tag103.xml"/><Relationship Id="rId6" Type="http://schemas.openxmlformats.org/officeDocument/2006/relationships/image" Target="../media/image19.jpeg"/><Relationship Id="rId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notesSlide" Target="../notesSlides/notesSlide56.xml"/><Relationship Id="rId9" Type="http://schemas.openxmlformats.org/officeDocument/2006/relationships/image" Target="../media/image29.png"/></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7.xml"/><Relationship Id="rId1" Type="http://schemas.openxmlformats.org/officeDocument/2006/relationships/tags" Target="../tags/tag105.xml"/><Relationship Id="rId4" Type="http://schemas.openxmlformats.org/officeDocument/2006/relationships/image" Target="../media/image13.jpg"/></Relationships>
</file>

<file path=ppt/slides/_rels/slide58.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65.wmf"/><Relationship Id="rId2" Type="http://schemas.openxmlformats.org/officeDocument/2006/relationships/control" Target="../activeX/activeX1.xml"/><Relationship Id="rId1" Type="http://schemas.openxmlformats.org/officeDocument/2006/relationships/tags" Target="../tags/tag106.xml"/><Relationship Id="rId6" Type="http://schemas.openxmlformats.org/officeDocument/2006/relationships/hyperlink" Target="http://www.statssystems.com/glossary" TargetMode="External"/><Relationship Id="rId5" Type="http://schemas.openxmlformats.org/officeDocument/2006/relationships/image" Target="../media/image13.jpg"/><Relationship Id="rId4" Type="http://schemas.openxmlformats.org/officeDocument/2006/relationships/notesSlide" Target="../notesSlides/notesSlide5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5000"/>
            <a:lum/>
            <a:extLst>
              <a:ext uri="{28A0092B-C50C-407E-A947-70E740481C1C}">
                <a14:useLocalDpi xmlns:a14="http://schemas.microsoft.com/office/drawing/2010/main" val="0"/>
              </a:ext>
            </a:extLst>
          </a:blip>
          <a:srcRect/>
          <a:stretch>
            <a:fillRect t="1000" b="-11000"/>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046FD9-9B60-4E45-9C29-30A6DA318594}"/>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Tree>
    <p:custDataLst>
      <p:tags r:id="rId1"/>
    </p:custDataLst>
    <p:extLst>
      <p:ext uri="{BB962C8B-B14F-4D97-AF65-F5344CB8AC3E}">
        <p14:creationId xmlns:p14="http://schemas.microsoft.com/office/powerpoint/2010/main" val="3739817062"/>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mc:AlternateContent xmlns:mc="http://schemas.openxmlformats.org/markup-compatibility/2006">
        <mc:Choice xmlns:psuz="http://schemas.microsoft.com/office/powerpoint/2016/summaryzoom" Requires="psuz">
          <p:graphicFrame>
            <p:nvGraphicFramePr>
              <p:cNvPr id="5" name="Summary Zoom 4">
                <a:extLst>
                  <a:ext uri="{FF2B5EF4-FFF2-40B4-BE49-F238E27FC236}">
                    <a16:creationId xmlns:a16="http://schemas.microsoft.com/office/drawing/2014/main" id="{454B7976-AFCB-442F-817D-0B70EC75AB9E}"/>
                  </a:ext>
                </a:extLst>
              </p:cNvPr>
              <p:cNvGraphicFramePr>
                <a:graphicFrameLocks noChangeAspect="1"/>
              </p:cNvGraphicFramePr>
              <p:nvPr>
                <p:extLst>
                  <p:ext uri="{D42A27DB-BD31-4B8C-83A1-F6EECF244321}">
                    <p14:modId xmlns:p14="http://schemas.microsoft.com/office/powerpoint/2010/main" val="353938047"/>
                  </p:ext>
                </p:extLst>
              </p:nvPr>
            </p:nvGraphicFramePr>
            <p:xfrm>
              <a:off x="838200" y="1825625"/>
              <a:ext cx="10515600" cy="4351338"/>
            </p:xfrm>
            <a:graphic>
              <a:graphicData uri="http://schemas.microsoft.com/office/powerpoint/2016/summaryzoom">
                <psuz:summaryZm>
                  <psuz:summaryZmObj sectionId="{3A754C78-A2E1-45D5-829A-BDCB0B2DDAD6}">
                    <psuz:zmPr id="{27C32D2D-3AB6-499A-87B8-048015CC9594}" imageType="cover" transitionDur="1000">
                      <p166:blipFill xmlns:p166="http://schemas.microsoft.com/office/powerpoint/2016/6/main">
                        <a:blip r:embed="rId5">
                          <a:extLst>
                            <a:ext uri="{28A0092B-C50C-407E-A947-70E740481C1C}">
                              <a14:useLocalDpi xmlns:a14="http://schemas.microsoft.com/office/drawing/2010/main" val="0"/>
                            </a:ext>
                          </a:extLst>
                        </a:blip>
                        <a:stretch>
                          <a:fillRect/>
                        </a:stretch>
                      </p166:blipFill>
                      <p166:spPr xmlns:p166="http://schemas.microsoft.com/office/powerpoint/2016/6/main">
                        <a:xfrm>
                          <a:off x="485833" y="130540"/>
                          <a:ext cx="2320713" cy="1305401"/>
                        </a:xfrm>
                        <a:prstGeom prst="rect">
                          <a:avLst/>
                        </a:prstGeom>
                      </p166:spPr>
                    </psuz:zmPr>
                  </psuz:summaryZmObj>
                  <psuz:summaryZmObj sectionId="{EABDB84D-8AB7-43CC-9714-9324796E99F6}">
                    <psuz:zmPr id="{9E9594E1-673A-448E-9370-7EED91E92512}" imageType="cover" transitionDur="1000">
                      <p166:blipFill xmlns:p166="http://schemas.microsoft.com/office/powerpoint/2016/6/main">
                        <a:blip r:embed="rId6">
                          <a:extLst>
                            <a:ext uri="{28A0092B-C50C-407E-A947-70E740481C1C}">
                              <a14:useLocalDpi xmlns:a14="http://schemas.microsoft.com/office/drawing/2010/main" val="0"/>
                            </a:ext>
                          </a:extLst>
                        </a:blip>
                        <a:stretch>
                          <a:fillRect/>
                        </a:stretch>
                      </p166:blipFill>
                      <p166:spPr xmlns:p166="http://schemas.microsoft.com/office/powerpoint/2016/6/main">
                        <a:xfrm>
                          <a:off x="2893573" y="130540"/>
                          <a:ext cx="2320713" cy="1305401"/>
                        </a:xfrm>
                        <a:prstGeom prst="rect">
                          <a:avLst/>
                        </a:prstGeom>
                      </p166:spPr>
                    </psuz:zmPr>
                  </psuz:summaryZmObj>
                  <psuz:summaryZmObj sectionId="{BCBF2809-F452-4DDC-9E44-D3DDAC52754F}">
                    <psuz:zmPr id="{A8750E64-80A7-471A-837D-88C6417A8677}" imageType="cover" transitionDur="1000">
                      <p166:blipFill xmlns:p166="http://schemas.microsoft.com/office/powerpoint/2016/6/main">
                        <a:blip r:embed="rId7">
                          <a:extLst>
                            <a:ext uri="{28A0092B-C50C-407E-A947-70E740481C1C}">
                              <a14:useLocalDpi xmlns:a14="http://schemas.microsoft.com/office/drawing/2010/main" val="0"/>
                            </a:ext>
                          </a:extLst>
                        </a:blip>
                        <a:stretch>
                          <a:fillRect/>
                        </a:stretch>
                      </p166:blipFill>
                      <p166:spPr xmlns:p166="http://schemas.microsoft.com/office/powerpoint/2016/6/main">
                        <a:xfrm>
                          <a:off x="5301313" y="130540"/>
                          <a:ext cx="2320713" cy="1305401"/>
                        </a:xfrm>
                        <a:prstGeom prst="rect">
                          <a:avLst/>
                        </a:prstGeom>
                      </p166:spPr>
                    </psuz:zmPr>
                  </psuz:summaryZmObj>
                  <psuz:summaryZmObj sectionId="{E2D60BE6-FCDB-4372-8A91-1746EEFB492C}">
                    <psuz:zmPr id="{52DB0CBC-75AC-4706-9C07-C3C5C92989C8}" imageType="cover" transitionDur="1000">
                      <p166:blipFill xmlns:p166="http://schemas.microsoft.com/office/powerpoint/2016/6/main">
                        <a:blip r:embed="rId8">
                          <a:extLst>
                            <a:ext uri="{28A0092B-C50C-407E-A947-70E740481C1C}">
                              <a14:useLocalDpi xmlns:a14="http://schemas.microsoft.com/office/drawing/2010/main" val="0"/>
                            </a:ext>
                          </a:extLst>
                        </a:blip>
                        <a:stretch>
                          <a:fillRect/>
                        </a:stretch>
                      </p166:blipFill>
                      <p166:spPr xmlns:p166="http://schemas.microsoft.com/office/powerpoint/2016/6/main">
                        <a:xfrm>
                          <a:off x="7709053" y="130540"/>
                          <a:ext cx="2320713" cy="1305401"/>
                        </a:xfrm>
                        <a:prstGeom prst="rect">
                          <a:avLst/>
                        </a:prstGeom>
                      </p166:spPr>
                    </psuz:zmPr>
                  </psuz:summaryZmObj>
                  <psuz:summaryZmObj sectionId="{4B3E233B-C5DB-487A-9D18-E3686381DB75}">
                    <psuz:zmPr id="{C000D12B-03F8-4262-BF7E-6D3916552FAE}" imageType="cover" transitionDur="1000">
                      <p166:blipFill xmlns:p166="http://schemas.microsoft.com/office/powerpoint/2016/6/main">
                        <a:blip r:embed="rId9">
                          <a:extLst>
                            <a:ext uri="{28A0092B-C50C-407E-A947-70E740481C1C}">
                              <a14:useLocalDpi xmlns:a14="http://schemas.microsoft.com/office/drawing/2010/main" val="0"/>
                            </a:ext>
                          </a:extLst>
                        </a:blip>
                        <a:stretch>
                          <a:fillRect/>
                        </a:stretch>
                      </p166:blipFill>
                      <p166:spPr xmlns:p166="http://schemas.microsoft.com/office/powerpoint/2016/6/main">
                        <a:xfrm>
                          <a:off x="485833" y="1522968"/>
                          <a:ext cx="2320713" cy="1305401"/>
                        </a:xfrm>
                        <a:prstGeom prst="rect">
                          <a:avLst/>
                        </a:prstGeom>
                      </p166:spPr>
                    </psuz:zmPr>
                  </psuz:summaryZmObj>
                  <psuz:summaryZmObj sectionId="{CBEAA1BE-07BF-48B0-8598-7F5992075F53}">
                    <psuz:zmPr id="{D44EB197-C6C8-40E0-84E7-752A8D6FAC2F}" imageType="cover" transitionDur="1000">
                      <p166:blipFill xmlns:p166="http://schemas.microsoft.com/office/powerpoint/2016/6/main">
                        <a:blip r:embed="rId10">
                          <a:extLst>
                            <a:ext uri="{28A0092B-C50C-407E-A947-70E740481C1C}">
                              <a14:useLocalDpi xmlns:a14="http://schemas.microsoft.com/office/drawing/2010/main" val="0"/>
                            </a:ext>
                          </a:extLst>
                        </a:blip>
                        <a:stretch>
                          <a:fillRect/>
                        </a:stretch>
                      </p166:blipFill>
                      <p166:spPr xmlns:p166="http://schemas.microsoft.com/office/powerpoint/2016/6/main">
                        <a:xfrm>
                          <a:off x="2893573" y="1522968"/>
                          <a:ext cx="2320713" cy="1305401"/>
                        </a:xfrm>
                        <a:prstGeom prst="rect">
                          <a:avLst/>
                        </a:prstGeom>
                      </p166:spPr>
                    </psuz:zmPr>
                  </psuz:summaryZmObj>
                  <psuz:summaryZmObj sectionId="{E9744CFD-CEBD-43D5-8B74-3C3F7D4584F0}">
                    <psuz:zmPr id="{2D20BBD7-2994-4C03-9A47-EFDCF101A678}" imageType="cover" transitionDur="1000">
                      <p166:blipFill xmlns:p166="http://schemas.microsoft.com/office/powerpoint/2016/6/main">
                        <a:blip r:embed="rId11">
                          <a:extLst>
                            <a:ext uri="{28A0092B-C50C-407E-A947-70E740481C1C}">
                              <a14:useLocalDpi xmlns:a14="http://schemas.microsoft.com/office/drawing/2010/main" val="0"/>
                            </a:ext>
                          </a:extLst>
                        </a:blip>
                        <a:stretch>
                          <a:fillRect/>
                        </a:stretch>
                      </p166:blipFill>
                      <p166:spPr xmlns:p166="http://schemas.microsoft.com/office/powerpoint/2016/6/main">
                        <a:xfrm>
                          <a:off x="5301313" y="1522968"/>
                          <a:ext cx="2320713" cy="1305401"/>
                        </a:xfrm>
                        <a:prstGeom prst="rect">
                          <a:avLst/>
                        </a:prstGeom>
                      </p166:spPr>
                    </psuz:zmPr>
                  </psuz:summaryZmObj>
                  <psuz:summaryZmObj sectionId="{55E6838E-702B-4EF6-B1A4-A1DCB9275A0C}">
                    <psuz:zmPr id="{908E0FB8-2F6A-45AE-982F-56EE1B73F7E9}" imageType="cover" transitionDur="1000">
                      <p166:blipFill xmlns:p166="http://schemas.microsoft.com/office/powerpoint/2016/6/main">
                        <a:blip r:embed="rId12">
                          <a:extLst>
                            <a:ext uri="{28A0092B-C50C-407E-A947-70E740481C1C}">
                              <a14:useLocalDpi xmlns:a14="http://schemas.microsoft.com/office/drawing/2010/main" val="0"/>
                            </a:ext>
                          </a:extLst>
                        </a:blip>
                        <a:stretch>
                          <a:fillRect/>
                        </a:stretch>
                      </p166:blipFill>
                      <p166:spPr xmlns:p166="http://schemas.microsoft.com/office/powerpoint/2016/6/main">
                        <a:xfrm>
                          <a:off x="7709053" y="1522968"/>
                          <a:ext cx="2320713" cy="1305401"/>
                        </a:xfrm>
                        <a:prstGeom prst="rect">
                          <a:avLst/>
                        </a:prstGeom>
                      </p166:spPr>
                    </psuz:zmPr>
                  </psuz:summaryZmObj>
                  <psuz:summaryZmObj sectionId="{15EBFFE3-F570-41A7-B2A5-1939114B8A8A}">
                    <psuz:zmPr id="{FF4301DE-9D3A-4041-A9EC-0BD8E4815C3C}" imageType="cover" transitionDur="1000">
                      <p166:blipFill xmlns:p166="http://schemas.microsoft.com/office/powerpoint/2016/6/main">
                        <a:blip r:embed="rId13">
                          <a:extLst>
                            <a:ext uri="{28A0092B-C50C-407E-A947-70E740481C1C}">
                              <a14:useLocalDpi xmlns:a14="http://schemas.microsoft.com/office/drawing/2010/main" val="0"/>
                            </a:ext>
                          </a:extLst>
                        </a:blip>
                        <a:stretch>
                          <a:fillRect/>
                        </a:stretch>
                      </p166:blipFill>
                      <p166:spPr xmlns:p166="http://schemas.microsoft.com/office/powerpoint/2016/6/main">
                        <a:xfrm>
                          <a:off x="485833" y="2915396"/>
                          <a:ext cx="2320713" cy="1305401"/>
                        </a:xfrm>
                        <a:prstGeom prst="rect">
                          <a:avLst/>
                        </a:prstGeom>
                      </p166:spPr>
                    </psuz:zmPr>
                  </psuz:summaryZmObj>
                  <psuz:summaryZmObj sectionId="{DCE38554-C9C4-4F78-BDC0-C593D7C97C29}">
                    <psuz:zmPr id="{E585CECF-5483-4388-835A-15067F875248}" imageType="cover" transitionDur="1000">
                      <p166:blipFill xmlns:p166="http://schemas.microsoft.com/office/powerpoint/2016/6/main">
                        <a:blip r:embed="rId14">
                          <a:extLst>
                            <a:ext uri="{28A0092B-C50C-407E-A947-70E740481C1C}">
                              <a14:useLocalDpi xmlns:a14="http://schemas.microsoft.com/office/drawing/2010/main" val="0"/>
                            </a:ext>
                          </a:extLst>
                        </a:blip>
                        <a:stretch>
                          <a:fillRect/>
                        </a:stretch>
                      </p166:blipFill>
                      <p166:spPr xmlns:p166="http://schemas.microsoft.com/office/powerpoint/2016/6/main">
                        <a:xfrm>
                          <a:off x="2893573" y="2915396"/>
                          <a:ext cx="2320713" cy="1305401"/>
                        </a:xfrm>
                        <a:prstGeom prst="rect">
                          <a:avLst/>
                        </a:prstGeom>
                      </p166:spPr>
                    </psuz:zmPr>
                  </psuz:summaryZmObj>
                  <psuz:gridLayout/>
                </psuz:summaryZm>
              </a:graphicData>
            </a:graphic>
          </p:graphicFrame>
        </mc:Choice>
        <mc:Fallback>
          <p:grpSp>
            <p:nvGrpSpPr>
              <p:cNvPr id="5" name="Summary Zoom 4">
                <a:extLst>
                  <a:ext uri="{FF2B5EF4-FFF2-40B4-BE49-F238E27FC236}">
                    <a16:creationId xmlns:a16="http://schemas.microsoft.com/office/drawing/2014/main" id="{454B7976-AFCB-442F-817D-0B70EC75AB9E}"/>
                  </a:ext>
                </a:extLst>
              </p:cNvPr>
              <p:cNvGrpSpPr>
                <a:grpSpLocks noGrp="1" noUngrp="1" noRot="1" noChangeAspect="1" noMove="1" noResize="1"/>
              </p:cNvGrpSpPr>
              <p:nvPr/>
            </p:nvGrpSpPr>
            <p:grpSpPr>
              <a:xfrm>
                <a:off x="838200" y="1825625"/>
                <a:ext cx="10515600" cy="4351338"/>
                <a:chOff x="838200" y="1825625"/>
                <a:chExt cx="10515600" cy="4351338"/>
              </a:xfrm>
            </p:grpSpPr>
            <p:pic>
              <p:nvPicPr>
                <p:cNvPr id="2" name="Picture 2">
                  <a:hlinkClick r:id="rId15" action="ppaction://hlinksldjump"/>
                </p:cNvPr>
                <p:cNvPicPr>
                  <a:picLocks noSelect="1" noRot="1" noChangeAspect="1" noMove="1" noResize="1" noEditPoints="1" noAdjustHandles="1" noChangeArrowheads="1" noChangeShapeType="1"/>
                </p:cNvPicPr>
                <p:nvPr/>
              </p:nvPicPr>
              <p:blipFill>
                <a:blip r:embed="rId5">
                  <a:extLst>
                    <a:ext uri="{28A0092B-C50C-407E-A947-70E740481C1C}">
                      <a14:useLocalDpi xmlns:a14="http://schemas.microsoft.com/office/drawing/2010/main" val="0"/>
                    </a:ext>
                  </a:extLst>
                </a:blip>
                <a:stretch>
                  <a:fillRect/>
                </a:stretch>
              </p:blipFill>
              <p:spPr>
                <a:xfrm>
                  <a:off x="1324033" y="1956165"/>
                  <a:ext cx="2320713" cy="1305401"/>
                </a:xfrm>
                <a:prstGeom prst="rect">
                  <a:avLst/>
                </a:prstGeom>
              </p:spPr>
            </p:pic>
            <p:pic>
              <p:nvPicPr>
                <p:cNvPr id="3" name="Picture 3">
                  <a:hlinkClick r:id="rId16" action="ppaction://hlinksldjump"/>
                </p:cNvPr>
                <p:cNvPicPr>
                  <a:picLocks noSelect="1" noRot="1" noChangeAspect="1" noMove="1" noResize="1" noEditPoints="1" noAdjustHandles="1" noChangeArrowheads="1" noChangeShapeType="1"/>
                </p:cNvPicPr>
                <p:nvPr/>
              </p:nvPicPr>
              <p:blipFill>
                <a:blip r:embed="rId6">
                  <a:extLst>
                    <a:ext uri="{28A0092B-C50C-407E-A947-70E740481C1C}">
                      <a14:useLocalDpi xmlns:a14="http://schemas.microsoft.com/office/drawing/2010/main" val="0"/>
                    </a:ext>
                  </a:extLst>
                </a:blip>
                <a:stretch>
                  <a:fillRect/>
                </a:stretch>
              </p:blipFill>
              <p:spPr>
                <a:xfrm>
                  <a:off x="3731773" y="1956165"/>
                  <a:ext cx="2320713" cy="1305401"/>
                </a:xfrm>
                <a:prstGeom prst="rect">
                  <a:avLst/>
                </a:prstGeom>
              </p:spPr>
            </p:pic>
            <p:pic>
              <p:nvPicPr>
                <p:cNvPr id="4" name="Picture 4">
                  <a:hlinkClick r:id="rId17" action="ppaction://hlinksldjump"/>
                </p:cNvPr>
                <p:cNvPicPr>
                  <a:picLocks noSelect="1" noRot="1" noChangeAspect="1" noMove="1" noResize="1" noEditPoints="1" noAdjustHandles="1" noChangeArrowheads="1" noChangeShapeType="1"/>
                </p:cNvPicPr>
                <p:nvPr/>
              </p:nvPicPr>
              <p:blipFill>
                <a:blip r:embed="rId7">
                  <a:extLst>
                    <a:ext uri="{28A0092B-C50C-407E-A947-70E740481C1C}">
                      <a14:useLocalDpi xmlns:a14="http://schemas.microsoft.com/office/drawing/2010/main" val="0"/>
                    </a:ext>
                  </a:extLst>
                </a:blip>
                <a:stretch>
                  <a:fillRect/>
                </a:stretch>
              </p:blipFill>
              <p:spPr>
                <a:xfrm>
                  <a:off x="6139513" y="1956165"/>
                  <a:ext cx="2320713" cy="1305401"/>
                </a:xfrm>
                <a:prstGeom prst="rect">
                  <a:avLst/>
                </a:prstGeom>
              </p:spPr>
            </p:pic>
            <p:pic>
              <p:nvPicPr>
                <p:cNvPr id="6" name="Picture 6">
                  <a:hlinkClick r:id="rId18" action="ppaction://hlinksldjump"/>
                </p:cNvPr>
                <p:cNvPicPr>
                  <a:picLocks noSelect="1" noRot="1" noChangeAspect="1" noMove="1" noResize="1" noEditPoints="1" noAdjustHandles="1" noChangeArrowheads="1" noChangeShapeType="1"/>
                </p:cNvPicPr>
                <p:nvPr/>
              </p:nvPicPr>
              <p:blipFill>
                <a:blip r:embed="rId8">
                  <a:extLst>
                    <a:ext uri="{28A0092B-C50C-407E-A947-70E740481C1C}">
                      <a14:useLocalDpi xmlns:a14="http://schemas.microsoft.com/office/drawing/2010/main" val="0"/>
                    </a:ext>
                  </a:extLst>
                </a:blip>
                <a:stretch>
                  <a:fillRect/>
                </a:stretch>
              </p:blipFill>
              <p:spPr>
                <a:xfrm>
                  <a:off x="8547253" y="1956165"/>
                  <a:ext cx="2320713" cy="1305401"/>
                </a:xfrm>
                <a:prstGeom prst="rect">
                  <a:avLst/>
                </a:prstGeom>
              </p:spPr>
            </p:pic>
            <p:pic>
              <p:nvPicPr>
                <p:cNvPr id="7" name="Picture 7">
                  <a:hlinkClick r:id="rId19" action="ppaction://hlinksldjump"/>
                </p:cNvPr>
                <p:cNvPicPr>
                  <a:picLocks noSelect="1" noRot="1" noChangeAspect="1" noMove="1" noResize="1" noEditPoints="1" noAdjustHandles="1" noChangeArrowheads="1" noChangeShapeType="1"/>
                </p:cNvPicPr>
                <p:nvPr/>
              </p:nvPicPr>
              <p:blipFill>
                <a:blip r:embed="rId9">
                  <a:extLst>
                    <a:ext uri="{28A0092B-C50C-407E-A947-70E740481C1C}">
                      <a14:useLocalDpi xmlns:a14="http://schemas.microsoft.com/office/drawing/2010/main" val="0"/>
                    </a:ext>
                  </a:extLst>
                </a:blip>
                <a:stretch>
                  <a:fillRect/>
                </a:stretch>
              </p:blipFill>
              <p:spPr>
                <a:xfrm>
                  <a:off x="1324033" y="3348593"/>
                  <a:ext cx="2320713" cy="1305401"/>
                </a:xfrm>
                <a:prstGeom prst="rect">
                  <a:avLst/>
                </a:prstGeom>
              </p:spPr>
            </p:pic>
            <p:pic>
              <p:nvPicPr>
                <p:cNvPr id="8" name="Picture 8">
                  <a:hlinkClick r:id="rId20" action="ppaction://hlinksldjump"/>
                </p:cNvPr>
                <p:cNvPicPr>
                  <a:picLocks noSelect="1" noRot="1" noChangeAspect="1" noMove="1" noResize="1" noEditPoints="1" noAdjustHandles="1" noChangeArrowheads="1" noChangeShapeType="1"/>
                </p:cNvPicPr>
                <p:nvPr/>
              </p:nvPicPr>
              <p:blipFill>
                <a:blip r:embed="rId10">
                  <a:extLst>
                    <a:ext uri="{28A0092B-C50C-407E-A947-70E740481C1C}">
                      <a14:useLocalDpi xmlns:a14="http://schemas.microsoft.com/office/drawing/2010/main" val="0"/>
                    </a:ext>
                  </a:extLst>
                </a:blip>
                <a:stretch>
                  <a:fillRect/>
                </a:stretch>
              </p:blipFill>
              <p:spPr>
                <a:xfrm>
                  <a:off x="3731773" y="3348593"/>
                  <a:ext cx="2320713" cy="1305401"/>
                </a:xfrm>
                <a:prstGeom prst="rect">
                  <a:avLst/>
                </a:prstGeom>
              </p:spPr>
            </p:pic>
            <p:pic>
              <p:nvPicPr>
                <p:cNvPr id="9" name="Picture 9">
                  <a:hlinkClick r:id="rId21" action="ppaction://hlinksldjump"/>
                </p:cNvPr>
                <p:cNvPicPr>
                  <a:picLocks noSelect="1" noRot="1" noChangeAspect="1" noMove="1" noResize="1" noEditPoints="1" noAdjustHandles="1" noChangeArrowheads="1" noChangeShapeType="1"/>
                </p:cNvPicPr>
                <p:nvPr/>
              </p:nvPicPr>
              <p:blipFill>
                <a:blip r:embed="rId11">
                  <a:extLst>
                    <a:ext uri="{28A0092B-C50C-407E-A947-70E740481C1C}">
                      <a14:useLocalDpi xmlns:a14="http://schemas.microsoft.com/office/drawing/2010/main" val="0"/>
                    </a:ext>
                  </a:extLst>
                </a:blip>
                <a:stretch>
                  <a:fillRect/>
                </a:stretch>
              </p:blipFill>
              <p:spPr>
                <a:xfrm>
                  <a:off x="6139513" y="3348593"/>
                  <a:ext cx="2320713" cy="1305401"/>
                </a:xfrm>
                <a:prstGeom prst="rect">
                  <a:avLst/>
                </a:prstGeom>
              </p:spPr>
            </p:pic>
            <p:pic>
              <p:nvPicPr>
                <p:cNvPr id="10" name="Picture 10">
                  <a:hlinkClick r:id="rId22" action="ppaction://hlinksldjump"/>
                </p:cNvPr>
                <p:cNvPicPr>
                  <a:picLocks noSelect="1" noRot="1" noChangeAspect="1" noMove="1" noResize="1" noEditPoints="1" noAdjustHandles="1" noChangeArrowheads="1" noChangeShapeType="1"/>
                </p:cNvPicPr>
                <p:nvPr/>
              </p:nvPicPr>
              <p:blipFill>
                <a:blip r:embed="rId12">
                  <a:extLst>
                    <a:ext uri="{28A0092B-C50C-407E-A947-70E740481C1C}">
                      <a14:useLocalDpi xmlns:a14="http://schemas.microsoft.com/office/drawing/2010/main" val="0"/>
                    </a:ext>
                  </a:extLst>
                </a:blip>
                <a:stretch>
                  <a:fillRect/>
                </a:stretch>
              </p:blipFill>
              <p:spPr>
                <a:xfrm>
                  <a:off x="8547253" y="3348593"/>
                  <a:ext cx="2320713" cy="1305401"/>
                </a:xfrm>
                <a:prstGeom prst="rect">
                  <a:avLst/>
                </a:prstGeom>
              </p:spPr>
            </p:pic>
            <p:pic>
              <p:nvPicPr>
                <p:cNvPr id="11" name="Picture 11">
                  <a:hlinkClick r:id="rId23" action="ppaction://hlinksldjump"/>
                </p:cNvPr>
                <p:cNvPicPr>
                  <a:picLocks noSelect="1" noRot="1" noChangeAspect="1" noMove="1" noResize="1" noEditPoints="1" noAdjustHandles="1" noChangeArrowheads="1" noChangeShapeType="1"/>
                </p:cNvPicPr>
                <p:nvPr/>
              </p:nvPicPr>
              <p:blipFill>
                <a:blip r:embed="rId13">
                  <a:extLst>
                    <a:ext uri="{28A0092B-C50C-407E-A947-70E740481C1C}">
                      <a14:useLocalDpi xmlns:a14="http://schemas.microsoft.com/office/drawing/2010/main" val="0"/>
                    </a:ext>
                  </a:extLst>
                </a:blip>
                <a:stretch>
                  <a:fillRect/>
                </a:stretch>
              </p:blipFill>
              <p:spPr>
                <a:xfrm>
                  <a:off x="1324033" y="4741021"/>
                  <a:ext cx="2320713" cy="1305401"/>
                </a:xfrm>
                <a:prstGeom prst="rect">
                  <a:avLst/>
                </a:prstGeom>
              </p:spPr>
            </p:pic>
            <p:pic>
              <p:nvPicPr>
                <p:cNvPr id="12" name="Picture 12">
                  <a:hlinkClick r:id="rId24" action="ppaction://hlinksldjump"/>
                </p:cNvPr>
                <p:cNvPicPr>
                  <a:picLocks noSelect="1" noRot="1" noChangeAspect="1" noMove="1" noResize="1" noEditPoints="1" noAdjustHandles="1" noChangeArrowheads="1" noChangeShapeType="1"/>
                </p:cNvPicPr>
                <p:nvPr/>
              </p:nvPicPr>
              <p:blipFill>
                <a:blip r:embed="rId14">
                  <a:extLst>
                    <a:ext uri="{28A0092B-C50C-407E-A947-70E740481C1C}">
                      <a14:useLocalDpi xmlns:a14="http://schemas.microsoft.com/office/drawing/2010/main" val="0"/>
                    </a:ext>
                  </a:extLst>
                </a:blip>
                <a:stretch>
                  <a:fillRect/>
                </a:stretch>
              </p:blipFill>
              <p:spPr>
                <a:xfrm>
                  <a:off x="3731773" y="4741021"/>
                  <a:ext cx="2320713" cy="1305401"/>
                </a:xfrm>
                <a:prstGeom prst="rect">
                  <a:avLst/>
                </a:prstGeom>
              </p:spPr>
            </p:pic>
          </p:grpSp>
        </mc:Fallback>
      </mc:AlternateContent>
      <p:sp>
        <p:nvSpPr>
          <p:cNvPr id="16" name="TextBox 15">
            <a:extLst>
              <a:ext uri="{FF2B5EF4-FFF2-40B4-BE49-F238E27FC236}">
                <a16:creationId xmlns:a16="http://schemas.microsoft.com/office/drawing/2014/main" id="{8FAC3CE9-908B-492A-A260-598B92CF5D65}"/>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7" name="TextBox 16">
            <a:extLst>
              <a:ext uri="{FF2B5EF4-FFF2-40B4-BE49-F238E27FC236}">
                <a16:creationId xmlns:a16="http://schemas.microsoft.com/office/drawing/2014/main" id="{C09633D7-8D7B-4A98-AFF9-CDF1C329F34D}"/>
              </a:ext>
            </a:extLst>
          </p:cNvPr>
          <p:cNvSpPr txBox="1"/>
          <p:nvPr/>
        </p:nvSpPr>
        <p:spPr>
          <a:xfrm>
            <a:off x="7194295" y="5243513"/>
            <a:ext cx="2772747" cy="369332"/>
          </a:xfrm>
          <a:prstGeom prst="rect">
            <a:avLst/>
          </a:prstGeom>
          <a:noFill/>
        </p:spPr>
        <p:txBody>
          <a:bodyPr wrap="none" rtlCol="0">
            <a:spAutoFit/>
          </a:bodyPr>
          <a:lstStyle/>
          <a:p>
            <a:r>
              <a:rPr lang="en-US" b="1" dirty="0">
                <a:solidFill>
                  <a:srgbClr val="002046"/>
                </a:solidFill>
              </a:rPr>
              <a:t>Please make your selection</a:t>
            </a:r>
          </a:p>
        </p:txBody>
      </p:sp>
    </p:spTree>
    <p:custDataLst>
      <p:tags r:id="rId1"/>
    </p:custDataLst>
    <p:extLst>
      <p:ext uri="{BB962C8B-B14F-4D97-AF65-F5344CB8AC3E}">
        <p14:creationId xmlns:p14="http://schemas.microsoft.com/office/powerpoint/2010/main" val="2962548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14000"/>
            <a:lum/>
            <a:extLst>
              <a:ext uri="{28A0092B-C50C-407E-A947-70E740481C1C}">
                <a14:useLocalDpi xmlns:a14="http://schemas.microsoft.com/office/drawing/2010/main" val="0"/>
              </a:ext>
            </a:extLst>
          </a:blip>
          <a:srcRect/>
          <a:stretch>
            <a:fillRect t="1000" b="-11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B47DD19-193A-4E9F-B6C3-4C5247F8783D}"/>
              </a:ext>
            </a:extLst>
          </p:cNvPr>
          <p:cNvSpPr/>
          <p:nvPr/>
        </p:nvSpPr>
        <p:spPr>
          <a:xfrm>
            <a:off x="0" y="1695126"/>
            <a:ext cx="12192000" cy="1323439"/>
          </a:xfrm>
          <a:prstGeom prst="rect">
            <a:avLst/>
          </a:prstGeom>
          <a:noFill/>
        </p:spPr>
        <p:txBody>
          <a:bodyPr wrap="square" lIns="91440" tIns="45720" rIns="91440" bIns="45720">
            <a:spAutoFit/>
          </a:bodyPr>
          <a:lstStyle/>
          <a:p>
            <a:pPr algn="ctr"/>
            <a:r>
              <a:rPr lang="en-US" sz="8000" b="1"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INTRODUCTION</a:t>
            </a:r>
          </a:p>
        </p:txBody>
      </p:sp>
      <p:sp>
        <p:nvSpPr>
          <p:cNvPr id="5" name="TextBox 4">
            <a:extLst>
              <a:ext uri="{FF2B5EF4-FFF2-40B4-BE49-F238E27FC236}">
                <a16:creationId xmlns:a16="http://schemas.microsoft.com/office/drawing/2014/main" id="{937B0251-7594-4219-BEA6-8B3EF15B4599}"/>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pic>
        <p:nvPicPr>
          <p:cNvPr id="4" name="Picture 3" descr="Text, calendar&#10;&#10;Description automatically generated">
            <a:extLst>
              <a:ext uri="{FF2B5EF4-FFF2-40B4-BE49-F238E27FC236}">
                <a16:creationId xmlns:a16="http://schemas.microsoft.com/office/drawing/2014/main" id="{26CCA853-71AE-4DAF-45D1-B8516825F7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ustDataLst>
      <p:tags r:id="rId1"/>
    </p:custDataLst>
    <p:extLst>
      <p:ext uri="{BB962C8B-B14F-4D97-AF65-F5344CB8AC3E}">
        <p14:creationId xmlns:p14="http://schemas.microsoft.com/office/powerpoint/2010/main" val="980274917"/>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DDDA7B9-540E-4479-8633-D0D1D141BE44}"/>
              </a:ext>
            </a:extLst>
          </p:cNvPr>
          <p:cNvGrpSpPr/>
          <p:nvPr/>
        </p:nvGrpSpPr>
        <p:grpSpPr>
          <a:xfrm>
            <a:off x="98113" y="349317"/>
            <a:ext cx="11994715" cy="6084864"/>
            <a:chOff x="98113" y="349317"/>
            <a:chExt cx="11994715" cy="6084864"/>
          </a:xfrm>
        </p:grpSpPr>
        <p:pic>
          <p:nvPicPr>
            <p:cNvPr id="13" name="Picture 12">
              <a:extLst>
                <a:ext uri="{FF2B5EF4-FFF2-40B4-BE49-F238E27FC236}">
                  <a16:creationId xmlns:a16="http://schemas.microsoft.com/office/drawing/2014/main" id="{8575FEFB-C96F-41E9-9017-A49D3A529E65}"/>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383720" y="1318261"/>
              <a:ext cx="10558272" cy="3803904"/>
            </a:xfrm>
            <a:prstGeom prst="rect">
              <a:avLst/>
            </a:prstGeom>
            <a:effectLst/>
          </p:spPr>
        </p:pic>
        <p:sp>
          <p:nvSpPr>
            <p:cNvPr id="33" name="AutoShape 7">
              <a:extLst>
                <a:ext uri="{FF2B5EF4-FFF2-40B4-BE49-F238E27FC236}">
                  <a16:creationId xmlns:a16="http://schemas.microsoft.com/office/drawing/2014/main" id="{9A370680-5200-49D1-B06D-B24637A53E71}"/>
                </a:ext>
              </a:extLst>
            </p:cNvPr>
            <p:cNvSpPr>
              <a:spLocks/>
            </p:cNvSpPr>
            <p:nvPr/>
          </p:nvSpPr>
          <p:spPr bwMode="auto">
            <a:xfrm flipH="1">
              <a:off x="10698784" y="1932206"/>
              <a:ext cx="101349" cy="465482"/>
            </a:xfrm>
            <a:prstGeom prst="leftBracket">
              <a:avLst>
                <a:gd name="adj" fmla="val 50663"/>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34" name="AutoShape 8">
              <a:extLst>
                <a:ext uri="{FF2B5EF4-FFF2-40B4-BE49-F238E27FC236}">
                  <a16:creationId xmlns:a16="http://schemas.microsoft.com/office/drawing/2014/main" id="{6312F4E6-A94D-4B52-8E9D-B6B1E0E0F9B9}"/>
                </a:ext>
              </a:extLst>
            </p:cNvPr>
            <p:cNvCxnSpPr>
              <a:cxnSpLocks noChangeShapeType="1"/>
            </p:cNvCxnSpPr>
            <p:nvPr/>
          </p:nvCxnSpPr>
          <p:spPr bwMode="auto">
            <a:xfrm>
              <a:off x="10817104" y="2172030"/>
              <a:ext cx="1275724" cy="0"/>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35" name="AutoShape 8">
              <a:extLst>
                <a:ext uri="{FF2B5EF4-FFF2-40B4-BE49-F238E27FC236}">
                  <a16:creationId xmlns:a16="http://schemas.microsoft.com/office/drawing/2014/main" id="{CA9D7667-C287-45C3-9BA8-068F64A2FE85}"/>
                </a:ext>
              </a:extLst>
            </p:cNvPr>
            <p:cNvCxnSpPr>
              <a:cxnSpLocks noChangeShapeType="1"/>
            </p:cNvCxnSpPr>
            <p:nvPr/>
          </p:nvCxnSpPr>
          <p:spPr bwMode="auto">
            <a:xfrm flipV="1">
              <a:off x="12030758" y="2156575"/>
              <a:ext cx="42372" cy="3830841"/>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36" name="AutoShape 8">
              <a:extLst>
                <a:ext uri="{FF2B5EF4-FFF2-40B4-BE49-F238E27FC236}">
                  <a16:creationId xmlns:a16="http://schemas.microsoft.com/office/drawing/2014/main" id="{AB950FD3-EE7D-4AAB-BF76-3E5EFD5B37B2}"/>
                </a:ext>
              </a:extLst>
            </p:cNvPr>
            <p:cNvCxnSpPr>
              <a:cxnSpLocks noChangeShapeType="1"/>
            </p:cNvCxnSpPr>
            <p:nvPr/>
          </p:nvCxnSpPr>
          <p:spPr bwMode="auto">
            <a:xfrm flipV="1">
              <a:off x="10075735" y="5979797"/>
              <a:ext cx="1973606" cy="7619"/>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37" name="AutoShape 8">
              <a:extLst>
                <a:ext uri="{FF2B5EF4-FFF2-40B4-BE49-F238E27FC236}">
                  <a16:creationId xmlns:a16="http://schemas.microsoft.com/office/drawing/2014/main" id="{10174DE3-6A6A-4103-8583-B21AB4247541}"/>
                </a:ext>
              </a:extLst>
            </p:cNvPr>
            <p:cNvCxnSpPr>
              <a:cxnSpLocks noChangeShapeType="1"/>
            </p:cNvCxnSpPr>
            <p:nvPr/>
          </p:nvCxnSpPr>
          <p:spPr bwMode="auto">
            <a:xfrm>
              <a:off x="10800135" y="1536791"/>
              <a:ext cx="223689" cy="838"/>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38" name="AutoShape 20">
              <a:extLst>
                <a:ext uri="{FF2B5EF4-FFF2-40B4-BE49-F238E27FC236}">
                  <a16:creationId xmlns:a16="http://schemas.microsoft.com/office/drawing/2014/main" id="{8F5FC5F0-1350-44F9-9DE7-A85F510E4771}"/>
                </a:ext>
              </a:extLst>
            </p:cNvPr>
            <p:cNvCxnSpPr>
              <a:cxnSpLocks noChangeShapeType="1"/>
            </p:cNvCxnSpPr>
            <p:nvPr/>
          </p:nvCxnSpPr>
          <p:spPr bwMode="auto">
            <a:xfrm>
              <a:off x="11002343" y="576331"/>
              <a:ext cx="2572" cy="960460"/>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39" name="AutoShape 7">
              <a:extLst>
                <a:ext uri="{FF2B5EF4-FFF2-40B4-BE49-F238E27FC236}">
                  <a16:creationId xmlns:a16="http://schemas.microsoft.com/office/drawing/2014/main" id="{23C13BA4-AE08-419C-848D-7297AAEA1980}"/>
                </a:ext>
              </a:extLst>
            </p:cNvPr>
            <p:cNvSpPr>
              <a:spLocks/>
            </p:cNvSpPr>
            <p:nvPr/>
          </p:nvSpPr>
          <p:spPr bwMode="auto">
            <a:xfrm>
              <a:off x="283705" y="1639755"/>
              <a:ext cx="101919" cy="2790461"/>
            </a:xfrm>
            <a:prstGeom prst="leftBracket">
              <a:avLst>
                <a:gd name="adj" fmla="val 50663"/>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40" name="AutoShape 8">
              <a:extLst>
                <a:ext uri="{FF2B5EF4-FFF2-40B4-BE49-F238E27FC236}">
                  <a16:creationId xmlns:a16="http://schemas.microsoft.com/office/drawing/2014/main" id="{3425576D-635E-43BE-9CD1-28B7DBFF8E5B}"/>
                </a:ext>
              </a:extLst>
            </p:cNvPr>
            <p:cNvCxnSpPr>
              <a:cxnSpLocks noChangeShapeType="1"/>
            </p:cNvCxnSpPr>
            <p:nvPr/>
          </p:nvCxnSpPr>
          <p:spPr bwMode="auto">
            <a:xfrm flipH="1" flipV="1">
              <a:off x="102661" y="2746110"/>
              <a:ext cx="4170" cy="3553937"/>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41" name="AutoShape 8">
              <a:extLst>
                <a:ext uri="{FF2B5EF4-FFF2-40B4-BE49-F238E27FC236}">
                  <a16:creationId xmlns:a16="http://schemas.microsoft.com/office/drawing/2014/main" id="{B1BD10CB-D713-4D09-9DAD-20E1CB16C17A}"/>
                </a:ext>
              </a:extLst>
            </p:cNvPr>
            <p:cNvCxnSpPr>
              <a:cxnSpLocks noChangeShapeType="1"/>
            </p:cNvCxnSpPr>
            <p:nvPr/>
          </p:nvCxnSpPr>
          <p:spPr bwMode="auto">
            <a:xfrm flipV="1">
              <a:off x="98113" y="6281016"/>
              <a:ext cx="2215595" cy="1"/>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43" name="AutoShape 8">
              <a:extLst>
                <a:ext uri="{FF2B5EF4-FFF2-40B4-BE49-F238E27FC236}">
                  <a16:creationId xmlns:a16="http://schemas.microsoft.com/office/drawing/2014/main" id="{2840E929-B720-403D-AC00-87F53368BD15}"/>
                </a:ext>
              </a:extLst>
            </p:cNvPr>
            <p:cNvCxnSpPr>
              <a:cxnSpLocks noChangeShapeType="1"/>
            </p:cNvCxnSpPr>
            <p:nvPr/>
          </p:nvCxnSpPr>
          <p:spPr bwMode="auto">
            <a:xfrm>
              <a:off x="109887" y="2758440"/>
              <a:ext cx="156171" cy="1"/>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44" name="AutoShape 7">
              <a:extLst>
                <a:ext uri="{FF2B5EF4-FFF2-40B4-BE49-F238E27FC236}">
                  <a16:creationId xmlns:a16="http://schemas.microsoft.com/office/drawing/2014/main" id="{0D7A6C2E-E215-437B-B601-A4E0117FD86E}"/>
                </a:ext>
              </a:extLst>
            </p:cNvPr>
            <p:cNvSpPr>
              <a:spLocks/>
            </p:cNvSpPr>
            <p:nvPr/>
          </p:nvSpPr>
          <p:spPr bwMode="auto">
            <a:xfrm rot="16200000">
              <a:off x="8204085" y="1874369"/>
              <a:ext cx="101552" cy="4973611"/>
            </a:xfrm>
            <a:prstGeom prst="leftBracket">
              <a:avLst>
                <a:gd name="adj" fmla="val 50663"/>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sp>
          <p:nvSpPr>
            <p:cNvPr id="45" name="AutoShape 7">
              <a:extLst>
                <a:ext uri="{FF2B5EF4-FFF2-40B4-BE49-F238E27FC236}">
                  <a16:creationId xmlns:a16="http://schemas.microsoft.com/office/drawing/2014/main" id="{39389DF1-85D1-488B-99EC-7010D62C7CFA}"/>
                </a:ext>
              </a:extLst>
            </p:cNvPr>
            <p:cNvSpPr>
              <a:spLocks/>
            </p:cNvSpPr>
            <p:nvPr/>
          </p:nvSpPr>
          <p:spPr bwMode="auto">
            <a:xfrm rot="16200000">
              <a:off x="879370" y="4542953"/>
              <a:ext cx="117701" cy="1085765"/>
            </a:xfrm>
            <a:prstGeom prst="leftBracket">
              <a:avLst>
                <a:gd name="adj" fmla="val 50663"/>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46" name="AutoShape 8">
              <a:extLst>
                <a:ext uri="{FF2B5EF4-FFF2-40B4-BE49-F238E27FC236}">
                  <a16:creationId xmlns:a16="http://schemas.microsoft.com/office/drawing/2014/main" id="{716326B8-0620-4A2E-9331-A0498E4175D8}"/>
                </a:ext>
              </a:extLst>
            </p:cNvPr>
            <p:cNvCxnSpPr>
              <a:cxnSpLocks noChangeShapeType="1"/>
            </p:cNvCxnSpPr>
            <p:nvPr/>
          </p:nvCxnSpPr>
          <p:spPr bwMode="auto">
            <a:xfrm>
              <a:off x="951392" y="5144686"/>
              <a:ext cx="0" cy="259484"/>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47" name="AutoShape 8">
              <a:extLst>
                <a:ext uri="{FF2B5EF4-FFF2-40B4-BE49-F238E27FC236}">
                  <a16:creationId xmlns:a16="http://schemas.microsoft.com/office/drawing/2014/main" id="{769634FB-78CB-4F13-A8F0-0B20D9CD767F}"/>
                </a:ext>
              </a:extLst>
            </p:cNvPr>
            <p:cNvCxnSpPr>
              <a:cxnSpLocks noChangeShapeType="1"/>
            </p:cNvCxnSpPr>
            <p:nvPr/>
          </p:nvCxnSpPr>
          <p:spPr bwMode="auto">
            <a:xfrm>
              <a:off x="7638423" y="4400956"/>
              <a:ext cx="0" cy="479549"/>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50" name="AutoShape 7">
              <a:extLst>
                <a:ext uri="{FF2B5EF4-FFF2-40B4-BE49-F238E27FC236}">
                  <a16:creationId xmlns:a16="http://schemas.microsoft.com/office/drawing/2014/main" id="{57A42AC7-39CB-4B94-B964-D846BDE1B047}"/>
                </a:ext>
              </a:extLst>
            </p:cNvPr>
            <p:cNvSpPr>
              <a:spLocks/>
            </p:cNvSpPr>
            <p:nvPr/>
          </p:nvSpPr>
          <p:spPr bwMode="auto">
            <a:xfrm rot="16200000">
              <a:off x="4786997" y="4189202"/>
              <a:ext cx="101554" cy="762027"/>
            </a:xfrm>
            <a:prstGeom prst="leftBracket">
              <a:avLst>
                <a:gd name="adj" fmla="val 50663"/>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51" name="AutoShape 8">
              <a:extLst>
                <a:ext uri="{FF2B5EF4-FFF2-40B4-BE49-F238E27FC236}">
                  <a16:creationId xmlns:a16="http://schemas.microsoft.com/office/drawing/2014/main" id="{CBBB118C-9B1E-48AB-B763-EF52AC70E209}"/>
                </a:ext>
              </a:extLst>
            </p:cNvPr>
            <p:cNvCxnSpPr>
              <a:cxnSpLocks noChangeShapeType="1"/>
            </p:cNvCxnSpPr>
            <p:nvPr/>
          </p:nvCxnSpPr>
          <p:spPr bwMode="auto">
            <a:xfrm>
              <a:off x="4852471" y="4640214"/>
              <a:ext cx="0" cy="1339582"/>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52" name="Rectangle 51">
              <a:hlinkClick r:id="rId5" action="ppaction://hlinksldjump" tooltip="This is the EMPLOYEE DAILY STATS PANEL.  As each Employee Daily stats are entered into the Update Panel, the Daily entries are shown here.   Some Users prefer to enter the Employee Stats on a weekly basis. "/>
              <a:extLst>
                <a:ext uri="{FF2B5EF4-FFF2-40B4-BE49-F238E27FC236}">
                  <a16:creationId xmlns:a16="http://schemas.microsoft.com/office/drawing/2014/main" id="{F0A75C98-C9BF-44DC-B4D1-74A24AE7D747}"/>
                </a:ext>
              </a:extLst>
            </p:cNvPr>
            <p:cNvSpPr/>
            <p:nvPr/>
          </p:nvSpPr>
          <p:spPr>
            <a:xfrm>
              <a:off x="4087317" y="5661647"/>
              <a:ext cx="1530307" cy="646665"/>
            </a:xfrm>
            <a:prstGeom prst="rect">
              <a:avLst/>
            </a:prstGeom>
            <a:solidFill>
              <a:srgbClr val="CC0000"/>
            </a:solidFill>
            <a:ln>
              <a:noFill/>
            </a:ln>
            <a:effectLst>
              <a:outerShdw blurRad="762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effectLst>
                    <a:outerShdw blurRad="25400" dist="38100" dir="2700000" algn="tl" rotWithShape="0">
                      <a:prstClr val="black">
                        <a:alpha val="40000"/>
                      </a:prstClr>
                    </a:outerShdw>
                  </a:effectLst>
                  <a:latin typeface="Arial Rounded MT Bold" panose="020F0704030504030204" pitchFamily="34" charset="0"/>
                </a:rPr>
                <a:t>EMPLOYEE </a:t>
              </a:r>
              <a:r>
                <a:rPr lang="en-US" sz="1200" b="1" dirty="0">
                  <a:solidFill>
                    <a:schemeClr val="bg1"/>
                  </a:solidFill>
                  <a:effectLst>
                    <a:outerShdw blurRad="25400" dist="38100" dir="2700000" algn="tl" rotWithShape="0">
                      <a:prstClr val="black"/>
                    </a:outerShdw>
                  </a:effectLst>
                  <a:latin typeface="Arial Rounded MT Bold" panose="020F0704030504030204" pitchFamily="34" charset="0"/>
                </a:rPr>
                <a:t>DAILY</a:t>
              </a:r>
              <a:r>
                <a:rPr lang="en-US" sz="1200" b="1" dirty="0">
                  <a:solidFill>
                    <a:schemeClr val="bg1"/>
                  </a:solidFill>
                  <a:effectLst>
                    <a:outerShdw blurRad="25400" dist="38100" dir="2700000" algn="tl" rotWithShape="0">
                      <a:prstClr val="black">
                        <a:alpha val="40000"/>
                      </a:prstClr>
                    </a:outerShdw>
                  </a:effectLst>
                  <a:latin typeface="Arial Rounded MT Bold" panose="020F0704030504030204" pitchFamily="34" charset="0"/>
                </a:rPr>
                <a:t> STATS PANEL</a:t>
              </a:r>
            </a:p>
          </p:txBody>
        </p:sp>
        <p:sp>
          <p:nvSpPr>
            <p:cNvPr id="53" name="AutoShape 7">
              <a:extLst>
                <a:ext uri="{FF2B5EF4-FFF2-40B4-BE49-F238E27FC236}">
                  <a16:creationId xmlns:a16="http://schemas.microsoft.com/office/drawing/2014/main" id="{40EE395C-8D8A-4261-8855-E4CBCEEFC56B}"/>
                </a:ext>
              </a:extLst>
            </p:cNvPr>
            <p:cNvSpPr>
              <a:spLocks/>
            </p:cNvSpPr>
            <p:nvPr/>
          </p:nvSpPr>
          <p:spPr bwMode="auto">
            <a:xfrm rot="5400000" flipV="1">
              <a:off x="5432106" y="1283480"/>
              <a:ext cx="98081" cy="524719"/>
            </a:xfrm>
            <a:prstGeom prst="leftBracket">
              <a:avLst>
                <a:gd name="adj" fmla="val 50663"/>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54" name="AutoShape 8">
              <a:extLst>
                <a:ext uri="{FF2B5EF4-FFF2-40B4-BE49-F238E27FC236}">
                  <a16:creationId xmlns:a16="http://schemas.microsoft.com/office/drawing/2014/main" id="{BBF59B04-1C14-475A-917F-7266F3458174}"/>
                </a:ext>
              </a:extLst>
            </p:cNvPr>
            <p:cNvCxnSpPr>
              <a:cxnSpLocks noChangeShapeType="1"/>
            </p:cNvCxnSpPr>
            <p:nvPr/>
          </p:nvCxnSpPr>
          <p:spPr bwMode="auto">
            <a:xfrm flipV="1">
              <a:off x="5481146" y="935244"/>
              <a:ext cx="0" cy="583415"/>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56" name="AutoShape 7">
              <a:extLst>
                <a:ext uri="{FF2B5EF4-FFF2-40B4-BE49-F238E27FC236}">
                  <a16:creationId xmlns:a16="http://schemas.microsoft.com/office/drawing/2014/main" id="{85C711AF-AD1F-416C-9738-71FE9A73B1C6}"/>
                </a:ext>
              </a:extLst>
            </p:cNvPr>
            <p:cNvSpPr>
              <a:spLocks/>
            </p:cNvSpPr>
            <p:nvPr/>
          </p:nvSpPr>
          <p:spPr bwMode="auto">
            <a:xfrm rot="16200000">
              <a:off x="3210091" y="3374323"/>
              <a:ext cx="96568" cy="2396771"/>
            </a:xfrm>
            <a:prstGeom prst="leftBracket">
              <a:avLst>
                <a:gd name="adj" fmla="val 50663"/>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57" name="AutoShape 8">
              <a:extLst>
                <a:ext uri="{FF2B5EF4-FFF2-40B4-BE49-F238E27FC236}">
                  <a16:creationId xmlns:a16="http://schemas.microsoft.com/office/drawing/2014/main" id="{71792A72-6EAA-4C8E-A373-B3ED8C5786AB}"/>
                </a:ext>
              </a:extLst>
            </p:cNvPr>
            <p:cNvCxnSpPr>
              <a:cxnSpLocks noChangeShapeType="1"/>
            </p:cNvCxnSpPr>
            <p:nvPr/>
          </p:nvCxnSpPr>
          <p:spPr bwMode="auto">
            <a:xfrm>
              <a:off x="3627606" y="4620993"/>
              <a:ext cx="0" cy="488544"/>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58" name="Rectangle 57">
              <a:hlinkClick r:id="rId5" action="ppaction://hlinksldjump" tooltip="This is the GOALS PANEL. This panel shows the desired  goals for each area being measured. We do realize that each Call Center is unique and Goals are specific to the needs of the project. You can re-set the parameters for your goals"/>
              <a:extLst>
                <a:ext uri="{FF2B5EF4-FFF2-40B4-BE49-F238E27FC236}">
                  <a16:creationId xmlns:a16="http://schemas.microsoft.com/office/drawing/2014/main" id="{EC7AB6B6-17C9-460F-BE03-0F8231221BC4}"/>
                </a:ext>
              </a:extLst>
            </p:cNvPr>
            <p:cNvSpPr/>
            <p:nvPr/>
          </p:nvSpPr>
          <p:spPr>
            <a:xfrm>
              <a:off x="2774785" y="4821394"/>
              <a:ext cx="1530307" cy="474985"/>
            </a:xfrm>
            <a:prstGeom prst="rect">
              <a:avLst/>
            </a:prstGeom>
            <a:solidFill>
              <a:srgbClr val="CC0000"/>
            </a:solidFill>
            <a:ln>
              <a:noFill/>
            </a:ln>
            <a:effectLst>
              <a:outerShdw blurRad="762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effectLst>
                    <a:outerShdw blurRad="25400" dist="38100" dir="2700000" algn="tl" rotWithShape="0">
                      <a:prstClr val="black"/>
                    </a:outerShdw>
                  </a:effectLst>
                  <a:latin typeface="Arial Rounded MT Bold" panose="020F0704030504030204" pitchFamily="34" charset="0"/>
                </a:rPr>
                <a:t>GOALS PANEL</a:t>
              </a:r>
            </a:p>
          </p:txBody>
        </p:sp>
        <p:sp>
          <p:nvSpPr>
            <p:cNvPr id="59" name="Rectangle 58">
              <a:hlinkClick r:id="rId5" action="ppaction://hlinksldjump" tooltip="This section calculates all that month’s data and is formulated against the EMPLOYEE DAILY STATS PANEL  and ANNUAL DATA PANEL  to show the User the employees progress either &gt; increase or &lt; decrease in overall performance."/>
              <a:extLst>
                <a:ext uri="{FF2B5EF4-FFF2-40B4-BE49-F238E27FC236}">
                  <a16:creationId xmlns:a16="http://schemas.microsoft.com/office/drawing/2014/main" id="{AADEDB38-BA6B-4C5D-A578-8448E296448C}"/>
                </a:ext>
              </a:extLst>
            </p:cNvPr>
            <p:cNvSpPr/>
            <p:nvPr/>
          </p:nvSpPr>
          <p:spPr>
            <a:xfrm>
              <a:off x="6621140" y="4680599"/>
              <a:ext cx="2061459" cy="861774"/>
            </a:xfrm>
            <a:prstGeom prst="rect">
              <a:avLst/>
            </a:prstGeom>
            <a:solidFill>
              <a:srgbClr val="CC0000"/>
            </a:solidFill>
            <a:ln>
              <a:noFill/>
            </a:ln>
            <a:effectLst>
              <a:outerShdw blurRad="762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tIns="274320" rtlCol="0" anchor="b" anchorCtr="0">
              <a:spAutoFit/>
            </a:bodyPr>
            <a:lstStyle/>
            <a:p>
              <a:pPr algn="ctr"/>
              <a:r>
                <a:rPr lang="en-US" sz="1200" b="1" dirty="0">
                  <a:solidFill>
                    <a:schemeClr val="bg1"/>
                  </a:solidFill>
                  <a:effectLst>
                    <a:outerShdw blurRad="25400" dist="38100" dir="2700000" algn="tl" rotWithShape="0">
                      <a:prstClr val="black"/>
                    </a:outerShdw>
                  </a:effectLst>
                  <a:latin typeface="Arial Rounded MT Bold" panose="020F0704030504030204" pitchFamily="34" charset="0"/>
                </a:rPr>
                <a:t>MONTHLY DATA</a:t>
              </a:r>
            </a:p>
            <a:p>
              <a:pPr algn="ctr"/>
              <a:r>
                <a:rPr lang="en-US" sz="1200" b="1" dirty="0">
                  <a:solidFill>
                    <a:schemeClr val="bg1"/>
                  </a:solidFill>
                  <a:effectLst>
                    <a:outerShdw blurRad="25400" dist="38100" dir="2700000" algn="tl" rotWithShape="0">
                      <a:prstClr val="black"/>
                    </a:outerShdw>
                  </a:effectLst>
                  <a:latin typeface="Arial Rounded MT Bold" panose="020F0704030504030204" pitchFamily="34" charset="0"/>
                </a:rPr>
                <a:t> PANEL</a:t>
              </a:r>
            </a:p>
            <a:p>
              <a:pPr algn="ctr"/>
              <a:endParaRPr lang="en-US" sz="1100" b="1" dirty="0">
                <a:solidFill>
                  <a:schemeClr val="tx1"/>
                </a:solidFill>
              </a:endParaRPr>
            </a:p>
          </p:txBody>
        </p:sp>
        <p:sp>
          <p:nvSpPr>
            <p:cNvPr id="60" name="Rectangle 59">
              <a:hlinkClick r:id="rId5" action="ppaction://hlinksldjump" tooltip="The Update button is where it all starts. From here, you access all PANELS related to your Employees. Select the Update Button to begin to enter data for your Employees.  "/>
              <a:extLst>
                <a:ext uri="{FF2B5EF4-FFF2-40B4-BE49-F238E27FC236}">
                  <a16:creationId xmlns:a16="http://schemas.microsoft.com/office/drawing/2014/main" id="{1143212D-A54C-40C1-B613-58C76DB94901}"/>
                </a:ext>
              </a:extLst>
            </p:cNvPr>
            <p:cNvSpPr/>
            <p:nvPr/>
          </p:nvSpPr>
          <p:spPr>
            <a:xfrm>
              <a:off x="249706" y="5328346"/>
              <a:ext cx="1530307" cy="475728"/>
            </a:xfrm>
            <a:prstGeom prst="rect">
              <a:avLst/>
            </a:prstGeom>
            <a:solidFill>
              <a:srgbClr val="CC0000"/>
            </a:solidFill>
            <a:ln>
              <a:noFill/>
            </a:ln>
            <a:effectLst>
              <a:outerShdw blurRad="762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effectLst>
                    <a:outerShdw blurRad="25400" dist="25400" dir="2700000" algn="tl" rotWithShape="0">
                      <a:prstClr val="black"/>
                    </a:outerShdw>
                  </a:effectLst>
                  <a:latin typeface="Arial Rounded MT Bold" panose="020F0704030504030204" pitchFamily="34" charset="0"/>
                </a:rPr>
                <a:t>ADMIN </a:t>
              </a:r>
              <a:r>
                <a:rPr lang="en-US" sz="1200" b="1" dirty="0">
                  <a:solidFill>
                    <a:schemeClr val="bg1"/>
                  </a:solidFill>
                  <a:effectLst>
                    <a:outerShdw blurRad="25400" dist="38100" dir="2700000" algn="tl" rotWithShape="0">
                      <a:prstClr val="black"/>
                    </a:outerShdw>
                  </a:effectLst>
                  <a:latin typeface="Arial Rounded MT Bold" panose="020F0704030504030204" pitchFamily="34" charset="0"/>
                </a:rPr>
                <a:t>PANEL</a:t>
              </a:r>
              <a:r>
                <a:rPr lang="en-US" sz="1200" b="1" dirty="0">
                  <a:solidFill>
                    <a:schemeClr val="bg1"/>
                  </a:solidFill>
                  <a:effectLst>
                    <a:outerShdw blurRad="25400" dist="25400" dir="2700000" algn="tl" rotWithShape="0">
                      <a:prstClr val="black"/>
                    </a:outerShdw>
                  </a:effectLst>
                  <a:latin typeface="Arial Rounded MT Bold" panose="020F0704030504030204" pitchFamily="34" charset="0"/>
                </a:rPr>
                <a:t> ACCESS</a:t>
              </a:r>
            </a:p>
          </p:txBody>
        </p:sp>
        <p:sp>
          <p:nvSpPr>
            <p:cNvPr id="61" name="Rectangle 60">
              <a:hlinkClick r:id="rId5" action="ppaction://hlinksldjump" tooltip="This section enables all individual Monthly data regarding comments daily,  weekly, monthly, annually. 1 on 1 history for each Employee individual entries when needed. On the MAIN PANEL. Review notes for each employee by selecting the Month in Update Panel"/>
              <a:extLst>
                <a:ext uri="{FF2B5EF4-FFF2-40B4-BE49-F238E27FC236}">
                  <a16:creationId xmlns:a16="http://schemas.microsoft.com/office/drawing/2014/main" id="{89DD45B5-E15C-4552-BAE7-DED1EFBEAD08}"/>
                </a:ext>
              </a:extLst>
            </p:cNvPr>
            <p:cNvSpPr/>
            <p:nvPr/>
          </p:nvSpPr>
          <p:spPr>
            <a:xfrm>
              <a:off x="8977060" y="5651793"/>
              <a:ext cx="1530307" cy="688888"/>
            </a:xfrm>
            <a:prstGeom prst="rect">
              <a:avLst/>
            </a:prstGeom>
            <a:solidFill>
              <a:srgbClr val="CC0000"/>
            </a:solidFill>
            <a:ln>
              <a:noFill/>
            </a:ln>
            <a:effectLst>
              <a:outerShdw blurRad="762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effectLst>
                    <a:outerShdw blurRad="25400" dist="38100" dir="2700000" algn="tl" rotWithShape="0">
                      <a:prstClr val="black"/>
                    </a:outerShdw>
                  </a:effectLst>
                  <a:latin typeface="Arial Rounded MT Bold" panose="020F0704030504030204" pitchFamily="34" charset="0"/>
                </a:rPr>
                <a:t>EMPLOYEE MONTHLY NOTES PANEL</a:t>
              </a:r>
            </a:p>
          </p:txBody>
        </p:sp>
        <p:sp>
          <p:nvSpPr>
            <p:cNvPr id="62" name="Rectangle 61">
              <a:hlinkClick r:id="rId5" action="ppaction://hlinksldjump" tooltip="Select the SHOW button to access the MONTHLY / DAILY CALCULATOR PANEL"/>
              <a:extLst>
                <a:ext uri="{FF2B5EF4-FFF2-40B4-BE49-F238E27FC236}">
                  <a16:creationId xmlns:a16="http://schemas.microsoft.com/office/drawing/2014/main" id="{60D5D56A-1056-4599-BF38-100B85A0BAA1}"/>
                </a:ext>
              </a:extLst>
            </p:cNvPr>
            <p:cNvSpPr/>
            <p:nvPr/>
          </p:nvSpPr>
          <p:spPr>
            <a:xfrm>
              <a:off x="9813090" y="349317"/>
              <a:ext cx="1530307" cy="688888"/>
            </a:xfrm>
            <a:prstGeom prst="rect">
              <a:avLst/>
            </a:prstGeom>
            <a:solidFill>
              <a:srgbClr val="CC0000"/>
            </a:solidFill>
            <a:ln>
              <a:noFill/>
            </a:ln>
            <a:effectLst>
              <a:outerShdw blurRad="762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effectLst>
                    <a:outerShdw blurRad="25400" dist="38100" dir="2700000" algn="tl" rotWithShape="0">
                      <a:prstClr val="black"/>
                    </a:outerShdw>
                  </a:effectLst>
                  <a:latin typeface="Arial Rounded MT Bold" panose="020F0704030504030204" pitchFamily="34" charset="0"/>
                </a:rPr>
                <a:t>MONTHLY / DAILY CALCULATOR OPEN  BUTTON</a:t>
              </a:r>
            </a:p>
          </p:txBody>
        </p:sp>
        <p:sp>
          <p:nvSpPr>
            <p:cNvPr id="42" name="Rectangle 41">
              <a:hlinkClick r:id="rId5" action="ppaction://hlinksldjump" tooltip="This is the EMPLOYEE LISTING PANEL. All Employees are listed here and User’s can select the Employee from this list and see all required data for all sections in one simple GUI."/>
              <a:extLst>
                <a:ext uri="{FF2B5EF4-FFF2-40B4-BE49-F238E27FC236}">
                  <a16:creationId xmlns:a16="http://schemas.microsoft.com/office/drawing/2014/main" id="{3A87B5EB-898F-488A-9D8A-C08B8C4EE720}"/>
                </a:ext>
              </a:extLst>
            </p:cNvPr>
            <p:cNvSpPr/>
            <p:nvPr/>
          </p:nvSpPr>
          <p:spPr>
            <a:xfrm>
              <a:off x="1987389" y="5886981"/>
              <a:ext cx="1530307" cy="547200"/>
            </a:xfrm>
            <a:prstGeom prst="rect">
              <a:avLst/>
            </a:prstGeom>
            <a:solidFill>
              <a:srgbClr val="C00000"/>
            </a:solidFill>
            <a:ln>
              <a:noFill/>
            </a:ln>
            <a:effectLst>
              <a:outerShdw blurRad="762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effectLst>
                    <a:outerShdw blurRad="25400" dist="38100" dir="2700000" algn="tl" rotWithShape="0">
                      <a:prstClr val="black"/>
                    </a:outerShdw>
                  </a:effectLst>
                  <a:latin typeface="Arial Rounded MT Bold" panose="020F0704030504030204" pitchFamily="34" charset="0"/>
                </a:rPr>
                <a:t>EMPLOYEE LISTING PANEL</a:t>
              </a:r>
            </a:p>
          </p:txBody>
        </p:sp>
        <p:sp>
          <p:nvSpPr>
            <p:cNvPr id="48" name="Rectangle 47">
              <a:hlinkClick r:id="rId5" action="ppaction://hlinksldjump" tooltip="This ANNUAL DATA PANEL calculates the overall Average of all Monthly data which is formulated against the EMPLOYEE DAILY STATS PANEL to show the User the employees progress either &gt; increase or &lt; decrease in overall productivity"/>
              <a:extLst>
                <a:ext uri="{FF2B5EF4-FFF2-40B4-BE49-F238E27FC236}">
                  <a16:creationId xmlns:a16="http://schemas.microsoft.com/office/drawing/2014/main" id="{E179A74D-34EA-47DA-BDC2-37CC5AC1AC5F}"/>
                </a:ext>
              </a:extLst>
            </p:cNvPr>
            <p:cNvSpPr/>
            <p:nvPr/>
          </p:nvSpPr>
          <p:spPr>
            <a:xfrm>
              <a:off x="4693440" y="549688"/>
              <a:ext cx="1530307" cy="488517"/>
            </a:xfrm>
            <a:prstGeom prst="rect">
              <a:avLst/>
            </a:prstGeom>
            <a:solidFill>
              <a:srgbClr val="CC0000"/>
            </a:solidFill>
            <a:ln>
              <a:noFill/>
            </a:ln>
            <a:effectLst>
              <a:outerShdw blurRad="762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effectLst>
                    <a:outerShdw blurRad="25400" dist="38100" dir="2700000" algn="tl" rotWithShape="0">
                      <a:prstClr val="black"/>
                    </a:outerShdw>
                  </a:effectLst>
                  <a:latin typeface="Arial Rounded MT Bold" panose="020F0704030504030204" pitchFamily="34" charset="0"/>
                </a:rPr>
                <a:t>ANNUAL DATA PANEL</a:t>
              </a:r>
            </a:p>
          </p:txBody>
        </p:sp>
        <p:pic>
          <p:nvPicPr>
            <p:cNvPr id="55" name="Picture 54">
              <a:extLst>
                <a:ext uri="{FF2B5EF4-FFF2-40B4-BE49-F238E27FC236}">
                  <a16:creationId xmlns:a16="http://schemas.microsoft.com/office/drawing/2014/main" id="{896D2755-CB3E-489C-85E4-4D8A14F8A8E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50326" y="1454606"/>
              <a:ext cx="321912" cy="157124"/>
            </a:xfrm>
            <a:prstGeom prst="rect">
              <a:avLst/>
            </a:prstGeom>
            <a:effectLst>
              <a:outerShdw blurRad="25400" dist="38100" dir="2700000" algn="tl" rotWithShape="0">
                <a:prstClr val="black">
                  <a:alpha val="40000"/>
                </a:prstClr>
              </a:outerShdw>
            </a:effectLst>
          </p:spPr>
        </p:pic>
        <p:sp>
          <p:nvSpPr>
            <p:cNvPr id="64" name="Rectangle 63">
              <a:hlinkClick r:id="rId7" action="ppaction://hlinksldjump" highlightClick="1"/>
              <a:hlinkHover r:id="rId8" action="ppaction://hlinksldjump" highlightClick="1"/>
              <a:extLst>
                <a:ext uri="{FF2B5EF4-FFF2-40B4-BE49-F238E27FC236}">
                  <a16:creationId xmlns:a16="http://schemas.microsoft.com/office/drawing/2014/main" id="{B1135702-1763-43A3-A4E1-CA025F2E21AB}"/>
                </a:ext>
              </a:extLst>
            </p:cNvPr>
            <p:cNvSpPr/>
            <p:nvPr/>
          </p:nvSpPr>
          <p:spPr>
            <a:xfrm>
              <a:off x="10450327" y="1453355"/>
              <a:ext cx="321912" cy="157122"/>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9" name="TextBox 48">
            <a:extLst>
              <a:ext uri="{FF2B5EF4-FFF2-40B4-BE49-F238E27FC236}">
                <a16:creationId xmlns:a16="http://schemas.microsoft.com/office/drawing/2014/main" id="{59848691-1C80-4AFD-8790-092F5073163F}"/>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2" name="Rectangle 1">
            <a:extLst>
              <a:ext uri="{FF2B5EF4-FFF2-40B4-BE49-F238E27FC236}">
                <a16:creationId xmlns:a16="http://schemas.microsoft.com/office/drawing/2014/main" id="{0A328FC0-62E1-4D78-B0FA-373B08D837FC}"/>
              </a:ext>
            </a:extLst>
          </p:cNvPr>
          <p:cNvSpPr/>
          <p:nvPr/>
        </p:nvSpPr>
        <p:spPr>
          <a:xfrm>
            <a:off x="461839" y="1703433"/>
            <a:ext cx="1424111" cy="124368"/>
          </a:xfrm>
          <a:prstGeom prst="rect">
            <a:avLst/>
          </a:prstGeom>
          <a:solidFill>
            <a:srgbClr val="1085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5" name="Picture 64">
            <a:extLst>
              <a:ext uri="{FF2B5EF4-FFF2-40B4-BE49-F238E27FC236}">
                <a16:creationId xmlns:a16="http://schemas.microsoft.com/office/drawing/2014/main" id="{8FF56041-3633-4F3C-8AFE-127035D4CF42}"/>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66" name="TextBox 65">
            <a:extLst>
              <a:ext uri="{FF2B5EF4-FFF2-40B4-BE49-F238E27FC236}">
                <a16:creationId xmlns:a16="http://schemas.microsoft.com/office/drawing/2014/main" id="{D8A508F3-49D2-4671-A735-8C527AB430EB}"/>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
        <p:nvSpPr>
          <p:cNvPr id="63" name="TextBox 62">
            <a:extLst>
              <a:ext uri="{FF2B5EF4-FFF2-40B4-BE49-F238E27FC236}">
                <a16:creationId xmlns:a16="http://schemas.microsoft.com/office/drawing/2014/main" id="{13928C28-2D62-4BF6-AE0F-E0B693F64C73}"/>
              </a:ext>
            </a:extLst>
          </p:cNvPr>
          <p:cNvSpPr txBox="1"/>
          <p:nvPr/>
        </p:nvSpPr>
        <p:spPr>
          <a:xfrm>
            <a:off x="65625" y="590147"/>
            <a:ext cx="2990143" cy="523220"/>
          </a:xfrm>
          <a:prstGeom prst="rect">
            <a:avLst/>
          </a:prstGeom>
          <a:noFill/>
        </p:spPr>
        <p:txBody>
          <a:bodyPr wrap="square" rtlCol="0">
            <a:spAutoFit/>
          </a:bodyPr>
          <a:lstStyle/>
          <a:p>
            <a:r>
              <a:rPr lang="en-US" sz="1400" b="1" dirty="0">
                <a:solidFill>
                  <a:srgbClr val="002046"/>
                </a:solidFill>
              </a:rPr>
              <a:t>To get an explanation of each section, </a:t>
            </a:r>
          </a:p>
          <a:p>
            <a:r>
              <a:rPr lang="en-US" sz="1400" b="1" dirty="0">
                <a:solidFill>
                  <a:srgbClr val="002046"/>
                </a:solidFill>
              </a:rPr>
              <a:t>place your mouse over each label</a:t>
            </a:r>
          </a:p>
        </p:txBody>
      </p:sp>
    </p:spTree>
    <p:custDataLst>
      <p:tags r:id="rId1"/>
    </p:custDataLst>
    <p:extLst>
      <p:ext uri="{BB962C8B-B14F-4D97-AF65-F5344CB8AC3E}">
        <p14:creationId xmlns:p14="http://schemas.microsoft.com/office/powerpoint/2010/main" val="29589661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6CA522E-454D-4543-8A40-CC964C104256}"/>
              </a:ext>
            </a:extLst>
          </p:cNvPr>
          <p:cNvGrpSpPr/>
          <p:nvPr/>
        </p:nvGrpSpPr>
        <p:grpSpPr>
          <a:xfrm>
            <a:off x="98113" y="349317"/>
            <a:ext cx="11992498" cy="6084864"/>
            <a:chOff x="98113" y="349317"/>
            <a:chExt cx="11992498" cy="6084864"/>
          </a:xfrm>
        </p:grpSpPr>
        <p:grpSp>
          <p:nvGrpSpPr>
            <p:cNvPr id="78" name="Group 77">
              <a:extLst>
                <a:ext uri="{FF2B5EF4-FFF2-40B4-BE49-F238E27FC236}">
                  <a16:creationId xmlns:a16="http://schemas.microsoft.com/office/drawing/2014/main" id="{B7E4C815-D4EE-497B-A498-649F7F627395}"/>
                </a:ext>
              </a:extLst>
            </p:cNvPr>
            <p:cNvGrpSpPr/>
            <p:nvPr/>
          </p:nvGrpSpPr>
          <p:grpSpPr>
            <a:xfrm>
              <a:off x="98113" y="576331"/>
              <a:ext cx="11992498" cy="5723716"/>
              <a:chOff x="98113" y="576331"/>
              <a:chExt cx="11992498" cy="5723716"/>
            </a:xfrm>
          </p:grpSpPr>
          <p:pic>
            <p:nvPicPr>
              <p:cNvPr id="13" name="Picture 12">
                <a:extLst>
                  <a:ext uri="{FF2B5EF4-FFF2-40B4-BE49-F238E27FC236}">
                    <a16:creationId xmlns:a16="http://schemas.microsoft.com/office/drawing/2014/main" id="{8575FEFB-C96F-41E9-9017-A49D3A529E65}"/>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384048" y="1318259"/>
                <a:ext cx="11567160" cy="3803904"/>
              </a:xfrm>
              <a:prstGeom prst="rect">
                <a:avLst/>
              </a:prstGeom>
              <a:effectLst/>
            </p:spPr>
          </p:pic>
          <p:sp>
            <p:nvSpPr>
              <p:cNvPr id="16" name="AutoShape 7">
                <a:extLst>
                  <a:ext uri="{FF2B5EF4-FFF2-40B4-BE49-F238E27FC236}">
                    <a16:creationId xmlns:a16="http://schemas.microsoft.com/office/drawing/2014/main" id="{84405301-1103-4AC8-84B2-9DAA6D1D1961}"/>
                  </a:ext>
                </a:extLst>
              </p:cNvPr>
              <p:cNvSpPr>
                <a:spLocks/>
              </p:cNvSpPr>
              <p:nvPr/>
            </p:nvSpPr>
            <p:spPr bwMode="auto">
              <a:xfrm flipH="1">
                <a:off x="10698784" y="1932206"/>
                <a:ext cx="101349" cy="465482"/>
              </a:xfrm>
              <a:prstGeom prst="leftBracket">
                <a:avLst>
                  <a:gd name="adj" fmla="val 50663"/>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18" name="AutoShape 8">
                <a:extLst>
                  <a:ext uri="{FF2B5EF4-FFF2-40B4-BE49-F238E27FC236}">
                    <a16:creationId xmlns:a16="http://schemas.microsoft.com/office/drawing/2014/main" id="{4B38B1CC-8823-49E1-BB3F-B03169AAB5A9}"/>
                  </a:ext>
                </a:extLst>
              </p:cNvPr>
              <p:cNvCxnSpPr>
                <a:cxnSpLocks noChangeShapeType="1"/>
              </p:cNvCxnSpPr>
              <p:nvPr/>
            </p:nvCxnSpPr>
            <p:spPr bwMode="auto">
              <a:xfrm>
                <a:off x="10814887" y="2172030"/>
                <a:ext cx="1275724" cy="0"/>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20" name="AutoShape 8">
                <a:extLst>
                  <a:ext uri="{FF2B5EF4-FFF2-40B4-BE49-F238E27FC236}">
                    <a16:creationId xmlns:a16="http://schemas.microsoft.com/office/drawing/2014/main" id="{1D09FD8B-C535-4311-915F-3EE32E3DA289}"/>
                  </a:ext>
                </a:extLst>
              </p:cNvPr>
              <p:cNvCxnSpPr>
                <a:cxnSpLocks noChangeShapeType="1"/>
              </p:cNvCxnSpPr>
              <p:nvPr/>
            </p:nvCxnSpPr>
            <p:spPr bwMode="auto">
              <a:xfrm flipV="1">
                <a:off x="12030758" y="2156575"/>
                <a:ext cx="42372" cy="3830841"/>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21" name="AutoShape 8">
                <a:extLst>
                  <a:ext uri="{FF2B5EF4-FFF2-40B4-BE49-F238E27FC236}">
                    <a16:creationId xmlns:a16="http://schemas.microsoft.com/office/drawing/2014/main" id="{6F2B05DD-A623-401A-A120-DDAE3DEA609E}"/>
                  </a:ext>
                </a:extLst>
              </p:cNvPr>
              <p:cNvCxnSpPr>
                <a:cxnSpLocks noChangeShapeType="1"/>
              </p:cNvCxnSpPr>
              <p:nvPr/>
            </p:nvCxnSpPr>
            <p:spPr bwMode="auto">
              <a:xfrm flipV="1">
                <a:off x="10075735" y="5979797"/>
                <a:ext cx="1973606" cy="7619"/>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24" name="AutoShape 8">
                <a:extLst>
                  <a:ext uri="{FF2B5EF4-FFF2-40B4-BE49-F238E27FC236}">
                    <a16:creationId xmlns:a16="http://schemas.microsoft.com/office/drawing/2014/main" id="{813EE75F-0D6A-4A11-9A6A-B6642EFE501F}"/>
                  </a:ext>
                </a:extLst>
              </p:cNvPr>
              <p:cNvCxnSpPr>
                <a:cxnSpLocks noChangeShapeType="1"/>
              </p:cNvCxnSpPr>
              <p:nvPr/>
            </p:nvCxnSpPr>
            <p:spPr bwMode="auto">
              <a:xfrm>
                <a:off x="10800135" y="1536791"/>
                <a:ext cx="223689" cy="838"/>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25" name="AutoShape 20">
                <a:extLst>
                  <a:ext uri="{FF2B5EF4-FFF2-40B4-BE49-F238E27FC236}">
                    <a16:creationId xmlns:a16="http://schemas.microsoft.com/office/drawing/2014/main" id="{8C064551-8449-4A50-B5DA-656D1503170B}"/>
                  </a:ext>
                </a:extLst>
              </p:cNvPr>
              <p:cNvCxnSpPr>
                <a:cxnSpLocks noChangeShapeType="1"/>
              </p:cNvCxnSpPr>
              <p:nvPr/>
            </p:nvCxnSpPr>
            <p:spPr bwMode="auto">
              <a:xfrm>
                <a:off x="11002343" y="576331"/>
                <a:ext cx="2572" cy="960460"/>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27" name="AutoShape 7">
                <a:extLst>
                  <a:ext uri="{FF2B5EF4-FFF2-40B4-BE49-F238E27FC236}">
                    <a16:creationId xmlns:a16="http://schemas.microsoft.com/office/drawing/2014/main" id="{F9144E77-665B-4A66-AC09-F7A5870411E3}"/>
                  </a:ext>
                </a:extLst>
              </p:cNvPr>
              <p:cNvSpPr>
                <a:spLocks/>
              </p:cNvSpPr>
              <p:nvPr/>
            </p:nvSpPr>
            <p:spPr bwMode="auto">
              <a:xfrm>
                <a:off x="283705" y="1639755"/>
                <a:ext cx="101919" cy="2790461"/>
              </a:xfrm>
              <a:prstGeom prst="leftBracket">
                <a:avLst>
                  <a:gd name="adj" fmla="val 50663"/>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29" name="AutoShape 8">
                <a:extLst>
                  <a:ext uri="{FF2B5EF4-FFF2-40B4-BE49-F238E27FC236}">
                    <a16:creationId xmlns:a16="http://schemas.microsoft.com/office/drawing/2014/main" id="{9E79D58E-4E2F-45DE-A267-68F90B929C1B}"/>
                  </a:ext>
                </a:extLst>
              </p:cNvPr>
              <p:cNvCxnSpPr>
                <a:cxnSpLocks noChangeShapeType="1"/>
              </p:cNvCxnSpPr>
              <p:nvPr/>
            </p:nvCxnSpPr>
            <p:spPr bwMode="auto">
              <a:xfrm flipH="1" flipV="1">
                <a:off x="102661" y="2746110"/>
                <a:ext cx="4170" cy="3553937"/>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30" name="AutoShape 8">
                <a:extLst>
                  <a:ext uri="{FF2B5EF4-FFF2-40B4-BE49-F238E27FC236}">
                    <a16:creationId xmlns:a16="http://schemas.microsoft.com/office/drawing/2014/main" id="{91FE869A-D25F-4D1B-8A88-04BA4EE60453}"/>
                  </a:ext>
                </a:extLst>
              </p:cNvPr>
              <p:cNvCxnSpPr>
                <a:cxnSpLocks noChangeShapeType="1"/>
              </p:cNvCxnSpPr>
              <p:nvPr/>
            </p:nvCxnSpPr>
            <p:spPr bwMode="auto">
              <a:xfrm flipV="1">
                <a:off x="98113" y="6281016"/>
                <a:ext cx="2215595" cy="1"/>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31" name="AutoShape 7">
                <a:extLst>
                  <a:ext uri="{FF2B5EF4-FFF2-40B4-BE49-F238E27FC236}">
                    <a16:creationId xmlns:a16="http://schemas.microsoft.com/office/drawing/2014/main" id="{E5323390-13D9-4881-83CC-2A9129D00800}"/>
                  </a:ext>
                </a:extLst>
              </p:cNvPr>
              <p:cNvSpPr>
                <a:spLocks/>
              </p:cNvSpPr>
              <p:nvPr/>
            </p:nvSpPr>
            <p:spPr bwMode="auto">
              <a:xfrm rot="16200000">
                <a:off x="11245072" y="3836541"/>
                <a:ext cx="101554" cy="1047354"/>
              </a:xfrm>
              <a:prstGeom prst="leftBracket">
                <a:avLst>
                  <a:gd name="adj" fmla="val 50663"/>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32" name="AutoShape 8">
                <a:extLst>
                  <a:ext uri="{FF2B5EF4-FFF2-40B4-BE49-F238E27FC236}">
                    <a16:creationId xmlns:a16="http://schemas.microsoft.com/office/drawing/2014/main" id="{29C47F18-346E-4DFA-A5BA-48A0A25B83D5}"/>
                  </a:ext>
                </a:extLst>
              </p:cNvPr>
              <p:cNvCxnSpPr>
                <a:cxnSpLocks noChangeShapeType="1"/>
              </p:cNvCxnSpPr>
              <p:nvPr/>
            </p:nvCxnSpPr>
            <p:spPr bwMode="auto">
              <a:xfrm>
                <a:off x="109887" y="2758440"/>
                <a:ext cx="156171" cy="1"/>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33" name="AutoShape 7">
                <a:extLst>
                  <a:ext uri="{FF2B5EF4-FFF2-40B4-BE49-F238E27FC236}">
                    <a16:creationId xmlns:a16="http://schemas.microsoft.com/office/drawing/2014/main" id="{5FF0E7FD-13DB-47ED-80E3-8B1D9ED8D459}"/>
                  </a:ext>
                </a:extLst>
              </p:cNvPr>
              <p:cNvSpPr>
                <a:spLocks/>
              </p:cNvSpPr>
              <p:nvPr/>
            </p:nvSpPr>
            <p:spPr bwMode="auto">
              <a:xfrm rot="16200000">
                <a:off x="8204085" y="1874369"/>
                <a:ext cx="101552" cy="4973611"/>
              </a:xfrm>
              <a:prstGeom prst="leftBracket">
                <a:avLst>
                  <a:gd name="adj" fmla="val 50663"/>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sp>
            <p:nvSpPr>
              <p:cNvPr id="35" name="AutoShape 7">
                <a:extLst>
                  <a:ext uri="{FF2B5EF4-FFF2-40B4-BE49-F238E27FC236}">
                    <a16:creationId xmlns:a16="http://schemas.microsoft.com/office/drawing/2014/main" id="{298064F5-4CC8-4A6E-A1A0-5D09150067F0}"/>
                  </a:ext>
                </a:extLst>
              </p:cNvPr>
              <p:cNvSpPr>
                <a:spLocks/>
              </p:cNvSpPr>
              <p:nvPr/>
            </p:nvSpPr>
            <p:spPr bwMode="auto">
              <a:xfrm rot="16200000">
                <a:off x="879370" y="4542953"/>
                <a:ext cx="117701" cy="1085765"/>
              </a:xfrm>
              <a:prstGeom prst="leftBracket">
                <a:avLst>
                  <a:gd name="adj" fmla="val 50663"/>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36" name="AutoShape 8">
                <a:extLst>
                  <a:ext uri="{FF2B5EF4-FFF2-40B4-BE49-F238E27FC236}">
                    <a16:creationId xmlns:a16="http://schemas.microsoft.com/office/drawing/2014/main" id="{97DF22D1-F7C3-4258-90D9-51452E88BA4D}"/>
                  </a:ext>
                </a:extLst>
              </p:cNvPr>
              <p:cNvCxnSpPr>
                <a:cxnSpLocks noChangeShapeType="1"/>
              </p:cNvCxnSpPr>
              <p:nvPr/>
            </p:nvCxnSpPr>
            <p:spPr bwMode="auto">
              <a:xfrm>
                <a:off x="951392" y="5144686"/>
                <a:ext cx="0" cy="259484"/>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40" name="AutoShape 8">
                <a:extLst>
                  <a:ext uri="{FF2B5EF4-FFF2-40B4-BE49-F238E27FC236}">
                    <a16:creationId xmlns:a16="http://schemas.microsoft.com/office/drawing/2014/main" id="{580F1C58-CBBA-4829-972C-2701E8B66BA7}"/>
                  </a:ext>
                </a:extLst>
              </p:cNvPr>
              <p:cNvCxnSpPr>
                <a:cxnSpLocks noChangeShapeType="1"/>
              </p:cNvCxnSpPr>
              <p:nvPr/>
            </p:nvCxnSpPr>
            <p:spPr bwMode="auto">
              <a:xfrm>
                <a:off x="7638423" y="4385716"/>
                <a:ext cx="0" cy="479549"/>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41" name="AutoShape 8">
                <a:extLst>
                  <a:ext uri="{FF2B5EF4-FFF2-40B4-BE49-F238E27FC236}">
                    <a16:creationId xmlns:a16="http://schemas.microsoft.com/office/drawing/2014/main" id="{B2BFD626-1E72-4EA2-9BB2-BD9C85623854}"/>
                  </a:ext>
                </a:extLst>
              </p:cNvPr>
              <p:cNvCxnSpPr>
                <a:cxnSpLocks noChangeShapeType="1"/>
              </p:cNvCxnSpPr>
              <p:nvPr/>
            </p:nvCxnSpPr>
            <p:spPr bwMode="auto">
              <a:xfrm>
                <a:off x="11295849" y="4430216"/>
                <a:ext cx="0" cy="259484"/>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48" name="AutoShape 7">
                <a:extLst>
                  <a:ext uri="{FF2B5EF4-FFF2-40B4-BE49-F238E27FC236}">
                    <a16:creationId xmlns:a16="http://schemas.microsoft.com/office/drawing/2014/main" id="{08DB8311-8C66-4688-ACB8-754698F9578E}"/>
                  </a:ext>
                </a:extLst>
              </p:cNvPr>
              <p:cNvSpPr>
                <a:spLocks/>
              </p:cNvSpPr>
              <p:nvPr/>
            </p:nvSpPr>
            <p:spPr bwMode="auto">
              <a:xfrm rot="16200000">
                <a:off x="4786997" y="4189202"/>
                <a:ext cx="101554" cy="762027"/>
              </a:xfrm>
              <a:prstGeom prst="leftBracket">
                <a:avLst>
                  <a:gd name="adj" fmla="val 50663"/>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49" name="AutoShape 8">
                <a:extLst>
                  <a:ext uri="{FF2B5EF4-FFF2-40B4-BE49-F238E27FC236}">
                    <a16:creationId xmlns:a16="http://schemas.microsoft.com/office/drawing/2014/main" id="{AC112107-F3EA-4018-BB6B-6D2B6D8AED51}"/>
                  </a:ext>
                </a:extLst>
              </p:cNvPr>
              <p:cNvCxnSpPr>
                <a:cxnSpLocks noChangeShapeType="1"/>
              </p:cNvCxnSpPr>
              <p:nvPr/>
            </p:nvCxnSpPr>
            <p:spPr bwMode="auto">
              <a:xfrm>
                <a:off x="4852471" y="4640214"/>
                <a:ext cx="0" cy="1339582"/>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34" name="AutoShape 7">
                <a:extLst>
                  <a:ext uri="{FF2B5EF4-FFF2-40B4-BE49-F238E27FC236}">
                    <a16:creationId xmlns:a16="http://schemas.microsoft.com/office/drawing/2014/main" id="{B98DFA0B-2BCE-4E0A-B1D8-56D434C07117}"/>
                  </a:ext>
                </a:extLst>
              </p:cNvPr>
              <p:cNvSpPr>
                <a:spLocks/>
              </p:cNvSpPr>
              <p:nvPr/>
            </p:nvSpPr>
            <p:spPr bwMode="auto">
              <a:xfrm rot="5400000" flipV="1">
                <a:off x="5432106" y="1283480"/>
                <a:ext cx="98081" cy="524719"/>
              </a:xfrm>
              <a:prstGeom prst="leftBracket">
                <a:avLst>
                  <a:gd name="adj" fmla="val 50663"/>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39" name="AutoShape 8">
                <a:extLst>
                  <a:ext uri="{FF2B5EF4-FFF2-40B4-BE49-F238E27FC236}">
                    <a16:creationId xmlns:a16="http://schemas.microsoft.com/office/drawing/2014/main" id="{C2FD4CBF-DCE3-497E-BBCC-018BBA59AF92}"/>
                  </a:ext>
                </a:extLst>
              </p:cNvPr>
              <p:cNvCxnSpPr>
                <a:cxnSpLocks noChangeShapeType="1"/>
              </p:cNvCxnSpPr>
              <p:nvPr/>
            </p:nvCxnSpPr>
            <p:spPr bwMode="auto">
              <a:xfrm flipV="1">
                <a:off x="5481146" y="920004"/>
                <a:ext cx="0" cy="583415"/>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55" name="Rectangle 54">
                <a:hlinkClick r:id="rId5" action="ppaction://hlinksldjump" tooltip="MONTHLY CALCULATOR PANEL is accessed selecting the green button. All calculations provide an abundant amount of information regarding the top 9 metrics that are most important to a Call Center"/>
                <a:extLst>
                  <a:ext uri="{FF2B5EF4-FFF2-40B4-BE49-F238E27FC236}">
                    <a16:creationId xmlns:a16="http://schemas.microsoft.com/office/drawing/2014/main" id="{6DFEEB55-5EB2-4189-8B24-D53B96ABE5A1}"/>
                  </a:ext>
                </a:extLst>
              </p:cNvPr>
              <p:cNvSpPr/>
              <p:nvPr/>
            </p:nvSpPr>
            <p:spPr>
              <a:xfrm>
                <a:off x="10219553" y="4665339"/>
                <a:ext cx="1637827" cy="748701"/>
              </a:xfrm>
              <a:prstGeom prst="rect">
                <a:avLst/>
              </a:prstGeom>
              <a:solidFill>
                <a:srgbClr val="CC0000"/>
              </a:solidFill>
              <a:ln>
                <a:noFill/>
              </a:ln>
              <a:effectLst>
                <a:outerShdw blurRad="762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effectLst>
                      <a:outerShdw blurRad="25400" dist="38100" dir="2700000" algn="tl" rotWithShape="0">
                        <a:prstClr val="black"/>
                      </a:outerShdw>
                    </a:effectLst>
                    <a:latin typeface="Arial Rounded MT Bold" panose="020F0704030504030204" pitchFamily="34" charset="0"/>
                  </a:rPr>
                  <a:t>MONTHLY / DAILY CALCULATOR PANEL</a:t>
                </a:r>
              </a:p>
            </p:txBody>
          </p:sp>
          <p:sp>
            <p:nvSpPr>
              <p:cNvPr id="46" name="AutoShape 7">
                <a:extLst>
                  <a:ext uri="{FF2B5EF4-FFF2-40B4-BE49-F238E27FC236}">
                    <a16:creationId xmlns:a16="http://schemas.microsoft.com/office/drawing/2014/main" id="{204F0540-B2BC-4739-97F0-7FA4A36556F8}"/>
                  </a:ext>
                </a:extLst>
              </p:cNvPr>
              <p:cNvSpPr>
                <a:spLocks/>
              </p:cNvSpPr>
              <p:nvPr/>
            </p:nvSpPr>
            <p:spPr bwMode="auto">
              <a:xfrm rot="16200000">
                <a:off x="3210091" y="3374323"/>
                <a:ext cx="96568" cy="2396771"/>
              </a:xfrm>
              <a:prstGeom prst="leftBracket">
                <a:avLst>
                  <a:gd name="adj" fmla="val 50663"/>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47" name="AutoShape 8">
                <a:extLst>
                  <a:ext uri="{FF2B5EF4-FFF2-40B4-BE49-F238E27FC236}">
                    <a16:creationId xmlns:a16="http://schemas.microsoft.com/office/drawing/2014/main" id="{72A2D429-19DD-4EB9-8641-F5D7BF778848}"/>
                  </a:ext>
                </a:extLst>
              </p:cNvPr>
              <p:cNvCxnSpPr>
                <a:cxnSpLocks noChangeShapeType="1"/>
              </p:cNvCxnSpPr>
              <p:nvPr/>
            </p:nvCxnSpPr>
            <p:spPr bwMode="auto">
              <a:xfrm>
                <a:off x="3627606" y="4620993"/>
                <a:ext cx="0" cy="488544"/>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pic>
          <p:nvPicPr>
            <p:cNvPr id="52" name="Picture 51">
              <a:extLst>
                <a:ext uri="{FF2B5EF4-FFF2-40B4-BE49-F238E27FC236}">
                  <a16:creationId xmlns:a16="http://schemas.microsoft.com/office/drawing/2014/main" id="{3DDD1E40-81DB-48CD-A567-D165C7DB8A65}"/>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10450326" y="1454606"/>
              <a:ext cx="321912" cy="157123"/>
            </a:xfrm>
            <a:prstGeom prst="rect">
              <a:avLst/>
            </a:prstGeom>
            <a:effectLst>
              <a:outerShdw blurRad="25400" dist="38100" dir="2700000" algn="tl" rotWithShape="0">
                <a:prstClr val="black">
                  <a:alpha val="40000"/>
                </a:prstClr>
              </a:outerShdw>
            </a:effectLst>
          </p:spPr>
        </p:pic>
        <p:sp>
          <p:nvSpPr>
            <p:cNvPr id="51" name="Rectangle 50">
              <a:hlinkClick r:id="rId7" action="ppaction://hlinksldjump" highlightClick="1"/>
              <a:hlinkHover r:id="rId8" action="ppaction://hlinksldjump" highlightClick="1"/>
              <a:extLst>
                <a:ext uri="{FF2B5EF4-FFF2-40B4-BE49-F238E27FC236}">
                  <a16:creationId xmlns:a16="http://schemas.microsoft.com/office/drawing/2014/main" id="{5BED1319-014F-4C14-8ACA-1719DE19FAF4}"/>
                </a:ext>
              </a:extLst>
            </p:cNvPr>
            <p:cNvSpPr/>
            <p:nvPr/>
          </p:nvSpPr>
          <p:spPr>
            <a:xfrm>
              <a:off x="10448459" y="1449399"/>
              <a:ext cx="323713" cy="154563"/>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hlinkClick r:id="rId5" action="ppaction://hlinksldjump" tooltip="The Update button is where it all starts. From here, you access all PANELS related to your Employees. Select the Update Button to begin to enter data for your Employees.  "/>
              <a:extLst>
                <a:ext uri="{FF2B5EF4-FFF2-40B4-BE49-F238E27FC236}">
                  <a16:creationId xmlns:a16="http://schemas.microsoft.com/office/drawing/2014/main" id="{25D5794A-AD81-41E4-9FC9-EC949CFCAC76}"/>
                </a:ext>
              </a:extLst>
            </p:cNvPr>
            <p:cNvSpPr/>
            <p:nvPr/>
          </p:nvSpPr>
          <p:spPr>
            <a:xfrm>
              <a:off x="249706" y="5328346"/>
              <a:ext cx="1530307" cy="475728"/>
            </a:xfrm>
            <a:prstGeom prst="rect">
              <a:avLst/>
            </a:prstGeom>
            <a:solidFill>
              <a:srgbClr val="CC0000"/>
            </a:solidFill>
            <a:ln>
              <a:noFill/>
            </a:ln>
            <a:effectLst>
              <a:outerShdw blurRad="762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effectLst>
                    <a:outerShdw blurRad="25400" dist="38100" dir="2700000" algn="tl">
                      <a:srgbClr val="000000"/>
                    </a:outerShdw>
                  </a:effectLst>
                  <a:latin typeface="Arial Rounded MT Bold" panose="020F0704030504030204" pitchFamily="34" charset="0"/>
                </a:rPr>
                <a:t>ADMIN PANEL ACCESS</a:t>
              </a:r>
            </a:p>
          </p:txBody>
        </p:sp>
        <p:sp>
          <p:nvSpPr>
            <p:cNvPr id="54" name="Rectangle 53">
              <a:hlinkClick r:id="rId5" action="ppaction://hlinksldjump" tooltip="This is the EMPLOYEE LISTING PANEL. All Employees are listed here and User’s can select the Employee from this list and see all required data for all sections in one simple GUI."/>
              <a:extLst>
                <a:ext uri="{FF2B5EF4-FFF2-40B4-BE49-F238E27FC236}">
                  <a16:creationId xmlns:a16="http://schemas.microsoft.com/office/drawing/2014/main" id="{2C7F2208-E17C-48C4-99C8-6C69E7C9FC11}"/>
                </a:ext>
              </a:extLst>
            </p:cNvPr>
            <p:cNvSpPr/>
            <p:nvPr/>
          </p:nvSpPr>
          <p:spPr>
            <a:xfrm>
              <a:off x="1987389" y="5886981"/>
              <a:ext cx="1530307" cy="547200"/>
            </a:xfrm>
            <a:prstGeom prst="rect">
              <a:avLst/>
            </a:prstGeom>
            <a:solidFill>
              <a:srgbClr val="CC0000"/>
            </a:solidFill>
            <a:ln>
              <a:noFill/>
            </a:ln>
            <a:effectLst>
              <a:outerShdw blurRad="762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effectLst>
                    <a:outerShdw blurRad="25400" dist="38100" dir="2700000" algn="tl" rotWithShape="0">
                      <a:prstClr val="black"/>
                    </a:outerShdw>
                  </a:effectLst>
                  <a:latin typeface="Arial Rounded MT Bold" panose="020F0704030504030204" pitchFamily="34" charset="0"/>
                </a:rPr>
                <a:t>EMPLOYEE LISTING PANEL</a:t>
              </a:r>
            </a:p>
          </p:txBody>
        </p:sp>
        <p:sp>
          <p:nvSpPr>
            <p:cNvPr id="56" name="Rectangle 55">
              <a:hlinkClick r:id="rId5" action="ppaction://hlinksldjump" tooltip="This is the GOALS PANEL. This panel shows the desired  goals for each area being measured. We do realize that each Call Center is unique and Goals are specific to the needs of the project. You can re-set the parameters for your goals"/>
              <a:extLst>
                <a:ext uri="{FF2B5EF4-FFF2-40B4-BE49-F238E27FC236}">
                  <a16:creationId xmlns:a16="http://schemas.microsoft.com/office/drawing/2014/main" id="{554D5E8C-3730-4FCD-870A-BA525DFF19C8}"/>
                </a:ext>
              </a:extLst>
            </p:cNvPr>
            <p:cNvSpPr/>
            <p:nvPr/>
          </p:nvSpPr>
          <p:spPr>
            <a:xfrm>
              <a:off x="2774785" y="4821394"/>
              <a:ext cx="1530307" cy="474985"/>
            </a:xfrm>
            <a:prstGeom prst="rect">
              <a:avLst/>
            </a:prstGeom>
            <a:solidFill>
              <a:srgbClr val="CC0000"/>
            </a:solidFill>
            <a:ln>
              <a:noFill/>
            </a:ln>
            <a:effectLst>
              <a:outerShdw blurRad="762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effectLst>
                    <a:outerShdw blurRad="25400" dist="38100" dir="2700000" algn="tl" rotWithShape="0">
                      <a:prstClr val="black"/>
                    </a:outerShdw>
                  </a:effectLst>
                  <a:latin typeface="Arial Rounded MT Bold" panose="020F0704030504030204" pitchFamily="34" charset="0"/>
                </a:rPr>
                <a:t>GOALS PANEL</a:t>
              </a:r>
            </a:p>
          </p:txBody>
        </p:sp>
        <p:sp>
          <p:nvSpPr>
            <p:cNvPr id="57" name="Rectangle 56">
              <a:hlinkClick r:id="rId5" action="ppaction://hlinksldjump" tooltip="This is the EMPLOYEE DAILY STATS PANEL.  As each Employee Daily stats are entered into the Update Panel, the Daily entries are shown here.   Some Users prefer to enter the Employee Stats on a weekly basis. "/>
              <a:extLst>
                <a:ext uri="{FF2B5EF4-FFF2-40B4-BE49-F238E27FC236}">
                  <a16:creationId xmlns:a16="http://schemas.microsoft.com/office/drawing/2014/main" id="{432CE42F-0FBE-46AB-946E-C915E9DA048B}"/>
                </a:ext>
              </a:extLst>
            </p:cNvPr>
            <p:cNvSpPr/>
            <p:nvPr/>
          </p:nvSpPr>
          <p:spPr>
            <a:xfrm>
              <a:off x="4087317" y="5661647"/>
              <a:ext cx="1530307" cy="646665"/>
            </a:xfrm>
            <a:prstGeom prst="rect">
              <a:avLst/>
            </a:prstGeom>
            <a:solidFill>
              <a:srgbClr val="CC0000"/>
            </a:solidFill>
            <a:ln>
              <a:noFill/>
            </a:ln>
            <a:effectLst>
              <a:outerShdw blurRad="762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effectLst>
                    <a:outerShdw blurRad="25400" dist="38100" dir="2700000" algn="tl" rotWithShape="0">
                      <a:prstClr val="black">
                        <a:alpha val="40000"/>
                      </a:prstClr>
                    </a:outerShdw>
                  </a:effectLst>
                  <a:latin typeface="Arial Rounded MT Bold" panose="020F0704030504030204" pitchFamily="34" charset="0"/>
                </a:rPr>
                <a:t>EMPLOYEE DAILY STATS PANEL</a:t>
              </a:r>
            </a:p>
          </p:txBody>
        </p:sp>
        <p:sp>
          <p:nvSpPr>
            <p:cNvPr id="58" name="Rectangle 57">
              <a:hlinkClick r:id="rId5" action="ppaction://hlinksldjump" tooltip="This section calculates all that month’s data and is formulated against the EMPLOYEE DAILY STATS PANEL  and ANNUAL DATA PANEL  to show the User the employees progress either &gt; increase or &lt; decrease in overall performance."/>
              <a:extLst>
                <a:ext uri="{FF2B5EF4-FFF2-40B4-BE49-F238E27FC236}">
                  <a16:creationId xmlns:a16="http://schemas.microsoft.com/office/drawing/2014/main" id="{E2C036A7-0094-42B0-9AA8-F2FCEF33B622}"/>
                </a:ext>
              </a:extLst>
            </p:cNvPr>
            <p:cNvSpPr/>
            <p:nvPr/>
          </p:nvSpPr>
          <p:spPr>
            <a:xfrm>
              <a:off x="6621140" y="4680599"/>
              <a:ext cx="2061459" cy="861774"/>
            </a:xfrm>
            <a:prstGeom prst="rect">
              <a:avLst/>
            </a:prstGeom>
            <a:solidFill>
              <a:srgbClr val="CC0000"/>
            </a:solidFill>
            <a:ln>
              <a:noFill/>
            </a:ln>
            <a:effectLst>
              <a:outerShdw blurRad="762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274320" rtlCol="0" anchor="b" anchorCtr="0">
              <a:spAutoFit/>
            </a:bodyPr>
            <a:lstStyle/>
            <a:p>
              <a:pPr algn="ctr"/>
              <a:r>
                <a:rPr lang="en-US" sz="1200" b="1" dirty="0">
                  <a:solidFill>
                    <a:schemeClr val="bg1"/>
                  </a:solidFill>
                  <a:effectLst>
                    <a:outerShdw blurRad="25400" dist="38100" dir="2700000" algn="tl" rotWithShape="0">
                      <a:prstClr val="black"/>
                    </a:outerShdw>
                  </a:effectLst>
                  <a:latin typeface="Arial Rounded MT Bold" panose="020F0704030504030204" pitchFamily="34" charset="0"/>
                </a:rPr>
                <a:t>MONTHLY DATA</a:t>
              </a:r>
            </a:p>
            <a:p>
              <a:pPr algn="ctr"/>
              <a:r>
                <a:rPr lang="en-US" sz="1200" b="1" dirty="0">
                  <a:solidFill>
                    <a:schemeClr val="bg1"/>
                  </a:solidFill>
                  <a:effectLst>
                    <a:outerShdw blurRad="25400" dist="38100" dir="2700000" algn="tl" rotWithShape="0">
                      <a:prstClr val="black"/>
                    </a:outerShdw>
                  </a:effectLst>
                  <a:latin typeface="Arial Rounded MT Bold" panose="020F0704030504030204" pitchFamily="34" charset="0"/>
                </a:rPr>
                <a:t> PANEL</a:t>
              </a:r>
            </a:p>
            <a:p>
              <a:pPr algn="ctr"/>
              <a:endParaRPr lang="en-US" sz="1100" b="1" dirty="0">
                <a:solidFill>
                  <a:schemeClr val="tx1"/>
                </a:solidFill>
              </a:endParaRPr>
            </a:p>
          </p:txBody>
        </p:sp>
        <p:sp>
          <p:nvSpPr>
            <p:cNvPr id="59" name="Rectangle 58">
              <a:hlinkClick r:id="rId5" action="ppaction://hlinksldjump" tooltip="This section enables all individual Monthly data regarding comments daily,  weekly, monthly, annually. 1 on 1 history for each Employee individual entries when needed. On the MAIN PANEL. Review notes for each employee by selecting the Month in Update Panel"/>
              <a:extLst>
                <a:ext uri="{FF2B5EF4-FFF2-40B4-BE49-F238E27FC236}">
                  <a16:creationId xmlns:a16="http://schemas.microsoft.com/office/drawing/2014/main" id="{807234FB-1D1B-4928-8175-19EBBD94206B}"/>
                </a:ext>
              </a:extLst>
            </p:cNvPr>
            <p:cNvSpPr/>
            <p:nvPr/>
          </p:nvSpPr>
          <p:spPr>
            <a:xfrm>
              <a:off x="8977060" y="5651793"/>
              <a:ext cx="1530307" cy="688888"/>
            </a:xfrm>
            <a:prstGeom prst="rect">
              <a:avLst/>
            </a:prstGeom>
            <a:solidFill>
              <a:srgbClr val="CC0000"/>
            </a:solidFill>
            <a:ln>
              <a:noFill/>
            </a:ln>
            <a:effectLst>
              <a:outerShdw blurRad="762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effectLst>
                    <a:outerShdw blurRad="25400" dist="38100" dir="2700000" algn="tl" rotWithShape="0">
                      <a:prstClr val="black"/>
                    </a:outerShdw>
                  </a:effectLst>
                  <a:latin typeface="Arial Rounded MT Bold" panose="020F0704030504030204" pitchFamily="34" charset="0"/>
                </a:rPr>
                <a:t>EMPLOYEE MONTHLY NOTES PANEL</a:t>
              </a:r>
            </a:p>
          </p:txBody>
        </p:sp>
        <p:sp>
          <p:nvSpPr>
            <p:cNvPr id="60" name="Rectangle 59">
              <a:hlinkClick r:id="rId5" action="ppaction://hlinksldjump" tooltip="This ANNUAL DATA PANEL calculates the overall Average of all Monthly data which is formulated against the EMPLOYEE DAILY STATS PANEL to show the User the employees progress either &gt; increase or &lt; decrease in overall productivity"/>
              <a:extLst>
                <a:ext uri="{FF2B5EF4-FFF2-40B4-BE49-F238E27FC236}">
                  <a16:creationId xmlns:a16="http://schemas.microsoft.com/office/drawing/2014/main" id="{002E2375-B816-4C49-8E4B-F7C41BE2F378}"/>
                </a:ext>
              </a:extLst>
            </p:cNvPr>
            <p:cNvSpPr/>
            <p:nvPr/>
          </p:nvSpPr>
          <p:spPr>
            <a:xfrm>
              <a:off x="4693440" y="549688"/>
              <a:ext cx="1530307" cy="488517"/>
            </a:xfrm>
            <a:prstGeom prst="rect">
              <a:avLst/>
            </a:prstGeom>
            <a:solidFill>
              <a:srgbClr val="CC0000"/>
            </a:solidFill>
            <a:ln>
              <a:noFill/>
            </a:ln>
            <a:effectLst>
              <a:outerShdw blurRad="762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effectLst>
                    <a:outerShdw blurRad="25400" dist="38100" dir="2700000" algn="tl" rotWithShape="0">
                      <a:prstClr val="black"/>
                    </a:outerShdw>
                  </a:effectLst>
                  <a:latin typeface="Arial Rounded MT Bold" panose="020F0704030504030204" pitchFamily="34" charset="0"/>
                </a:rPr>
                <a:t>ANNUAL DATA PANEL</a:t>
              </a:r>
            </a:p>
          </p:txBody>
        </p:sp>
        <p:sp>
          <p:nvSpPr>
            <p:cNvPr id="62" name="Rectangle 61">
              <a:hlinkClick r:id="rId7" action="ppaction://hlinksldjump" tooltip="Select the HIDE button to close the MONTHLY / DAILY CALCULATOR PANEL"/>
              <a:extLst>
                <a:ext uri="{FF2B5EF4-FFF2-40B4-BE49-F238E27FC236}">
                  <a16:creationId xmlns:a16="http://schemas.microsoft.com/office/drawing/2014/main" id="{8BF67A1E-5DEE-4B1A-BC76-F05E5ACD247D}"/>
                </a:ext>
              </a:extLst>
            </p:cNvPr>
            <p:cNvSpPr/>
            <p:nvPr/>
          </p:nvSpPr>
          <p:spPr>
            <a:xfrm>
              <a:off x="9813090" y="349317"/>
              <a:ext cx="1530307" cy="688888"/>
            </a:xfrm>
            <a:prstGeom prst="rect">
              <a:avLst/>
            </a:prstGeom>
            <a:solidFill>
              <a:srgbClr val="CC0000"/>
            </a:solidFill>
            <a:ln>
              <a:noFill/>
            </a:ln>
            <a:effectLst>
              <a:outerShdw blurRad="762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effectLst>
                    <a:outerShdw blurRad="25400" dist="38100" dir="2700000" algn="tl" rotWithShape="0">
                      <a:prstClr val="black"/>
                    </a:outerShdw>
                  </a:effectLst>
                  <a:latin typeface="Arial Rounded MT Bold" panose="020F0704030504030204" pitchFamily="34" charset="0"/>
                </a:rPr>
                <a:t>MONTHLY / DAILY CALCULATOR HIDE  BUTTON</a:t>
              </a:r>
            </a:p>
          </p:txBody>
        </p:sp>
      </p:grpSp>
      <p:sp>
        <p:nvSpPr>
          <p:cNvPr id="43" name="TextBox 42">
            <a:extLst>
              <a:ext uri="{FF2B5EF4-FFF2-40B4-BE49-F238E27FC236}">
                <a16:creationId xmlns:a16="http://schemas.microsoft.com/office/drawing/2014/main" id="{D1FB356A-389B-490C-9DB3-4F022BBFE2D6}"/>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44" name="Rectangle 43">
            <a:extLst>
              <a:ext uri="{FF2B5EF4-FFF2-40B4-BE49-F238E27FC236}">
                <a16:creationId xmlns:a16="http://schemas.microsoft.com/office/drawing/2014/main" id="{795DD32F-B121-4201-BC7D-5A3C94C60050}"/>
              </a:ext>
            </a:extLst>
          </p:cNvPr>
          <p:cNvSpPr/>
          <p:nvPr/>
        </p:nvSpPr>
        <p:spPr>
          <a:xfrm>
            <a:off x="461839" y="1703433"/>
            <a:ext cx="1424111" cy="124368"/>
          </a:xfrm>
          <a:prstGeom prst="rect">
            <a:avLst/>
          </a:prstGeom>
          <a:solidFill>
            <a:srgbClr val="1085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5" name="Picture 44">
            <a:extLst>
              <a:ext uri="{FF2B5EF4-FFF2-40B4-BE49-F238E27FC236}">
                <a16:creationId xmlns:a16="http://schemas.microsoft.com/office/drawing/2014/main" id="{42852F13-4538-4741-A8DA-38E0B4FF9986}"/>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42" name="TextBox 41">
            <a:extLst>
              <a:ext uri="{FF2B5EF4-FFF2-40B4-BE49-F238E27FC236}">
                <a16:creationId xmlns:a16="http://schemas.microsoft.com/office/drawing/2014/main" id="{86216695-4E59-46CC-9066-27243D71D4EE}"/>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
        <p:nvSpPr>
          <p:cNvPr id="50" name="TextBox 49">
            <a:extLst>
              <a:ext uri="{FF2B5EF4-FFF2-40B4-BE49-F238E27FC236}">
                <a16:creationId xmlns:a16="http://schemas.microsoft.com/office/drawing/2014/main" id="{8A0C597E-C0F9-4CF6-956E-C90FFEF5661E}"/>
              </a:ext>
            </a:extLst>
          </p:cNvPr>
          <p:cNvSpPr txBox="1"/>
          <p:nvPr/>
        </p:nvSpPr>
        <p:spPr>
          <a:xfrm>
            <a:off x="65625" y="590147"/>
            <a:ext cx="2990143" cy="523220"/>
          </a:xfrm>
          <a:prstGeom prst="rect">
            <a:avLst/>
          </a:prstGeom>
          <a:noFill/>
        </p:spPr>
        <p:txBody>
          <a:bodyPr wrap="square" rtlCol="0">
            <a:spAutoFit/>
          </a:bodyPr>
          <a:lstStyle/>
          <a:p>
            <a:r>
              <a:rPr lang="en-US" sz="1400" b="1" dirty="0">
                <a:solidFill>
                  <a:srgbClr val="002046"/>
                </a:solidFill>
              </a:rPr>
              <a:t>To get an explanation of each section, </a:t>
            </a:r>
          </a:p>
          <a:p>
            <a:r>
              <a:rPr lang="en-US" sz="1400" b="1" dirty="0">
                <a:solidFill>
                  <a:srgbClr val="002046"/>
                </a:solidFill>
              </a:rPr>
              <a:t>place your mouse over each label</a:t>
            </a:r>
          </a:p>
        </p:txBody>
      </p:sp>
    </p:spTree>
    <p:custDataLst>
      <p:tags r:id="rId1"/>
    </p:custDataLst>
    <p:extLst>
      <p:ext uri="{BB962C8B-B14F-4D97-AF65-F5344CB8AC3E}">
        <p14:creationId xmlns:p14="http://schemas.microsoft.com/office/powerpoint/2010/main" val="859572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228DABB-D4D9-4B39-AA42-347A9CD0D6BF}"/>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Tree>
    <p:custDataLst>
      <p:tags r:id="rId1"/>
    </p:custDataLst>
    <p:extLst>
      <p:ext uri="{BB962C8B-B14F-4D97-AF65-F5344CB8AC3E}">
        <p14:creationId xmlns:p14="http://schemas.microsoft.com/office/powerpoint/2010/main" val="2098002572"/>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27">
            <a:extLst>
              <a:ext uri="{FF2B5EF4-FFF2-40B4-BE49-F238E27FC236}">
                <a16:creationId xmlns:a16="http://schemas.microsoft.com/office/drawing/2014/main" id="{9ED4220B-0A98-4A58-8B89-4C871FDD9B5B}"/>
              </a:ext>
            </a:extLst>
          </p:cNvPr>
          <p:cNvGrpSpPr/>
          <p:nvPr/>
        </p:nvGrpSpPr>
        <p:grpSpPr>
          <a:xfrm>
            <a:off x="960120" y="1676401"/>
            <a:ext cx="11000232" cy="4358172"/>
            <a:chOff x="960120" y="1371601"/>
            <a:chExt cx="11000232" cy="4358172"/>
          </a:xfrm>
        </p:grpSpPr>
        <p:pic>
          <p:nvPicPr>
            <p:cNvPr id="29" name="Picture 28">
              <a:extLst>
                <a:ext uri="{FF2B5EF4-FFF2-40B4-BE49-F238E27FC236}">
                  <a16:creationId xmlns:a16="http://schemas.microsoft.com/office/drawing/2014/main" id="{91109691-A916-4789-9A77-59170F68E950}"/>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960120" y="1371601"/>
              <a:ext cx="11000232" cy="3853476"/>
            </a:xfrm>
            <a:prstGeom prst="rect">
              <a:avLst/>
            </a:prstGeom>
            <a:effectLst/>
          </p:spPr>
        </p:pic>
        <p:grpSp>
          <p:nvGrpSpPr>
            <p:cNvPr id="31" name="Group 30">
              <a:extLst>
                <a:ext uri="{FF2B5EF4-FFF2-40B4-BE49-F238E27FC236}">
                  <a16:creationId xmlns:a16="http://schemas.microsoft.com/office/drawing/2014/main" id="{C0C13AE9-3EF8-4D3E-BA8A-04AEBC53B4E6}"/>
                </a:ext>
              </a:extLst>
            </p:cNvPr>
            <p:cNvGrpSpPr/>
            <p:nvPr/>
          </p:nvGrpSpPr>
          <p:grpSpPr>
            <a:xfrm>
              <a:off x="1060704" y="5170130"/>
              <a:ext cx="1123804" cy="559643"/>
              <a:chOff x="1967587" y="3990958"/>
              <a:chExt cx="1321830" cy="559643"/>
            </a:xfrm>
          </p:grpSpPr>
          <p:sp>
            <p:nvSpPr>
              <p:cNvPr id="33" name="AutoShape 7">
                <a:extLst>
                  <a:ext uri="{FF2B5EF4-FFF2-40B4-BE49-F238E27FC236}">
                    <a16:creationId xmlns:a16="http://schemas.microsoft.com/office/drawing/2014/main" id="{61CA61B0-533D-4758-AA09-F212AC64A2DB}"/>
                  </a:ext>
                </a:extLst>
              </p:cNvPr>
              <p:cNvSpPr>
                <a:spLocks/>
              </p:cNvSpPr>
              <p:nvPr/>
            </p:nvSpPr>
            <p:spPr bwMode="auto">
              <a:xfrm rot="16200000">
                <a:off x="2576240" y="3382305"/>
                <a:ext cx="104523" cy="1321830"/>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34" name="AutoShape 8">
                <a:extLst>
                  <a:ext uri="{FF2B5EF4-FFF2-40B4-BE49-F238E27FC236}">
                    <a16:creationId xmlns:a16="http://schemas.microsoft.com/office/drawing/2014/main" id="{9D3675AB-7F16-4254-81D1-DD4B6E425613}"/>
                  </a:ext>
                </a:extLst>
              </p:cNvPr>
              <p:cNvCxnSpPr>
                <a:cxnSpLocks noChangeShapeType="1"/>
              </p:cNvCxnSpPr>
              <p:nvPr/>
            </p:nvCxnSpPr>
            <p:spPr bwMode="auto">
              <a:xfrm>
                <a:off x="2632412" y="4102647"/>
                <a:ext cx="0" cy="447954"/>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grpSp>
      <p:sp>
        <p:nvSpPr>
          <p:cNvPr id="11" name="TextBox 10">
            <a:extLst>
              <a:ext uri="{FF2B5EF4-FFF2-40B4-BE49-F238E27FC236}">
                <a16:creationId xmlns:a16="http://schemas.microsoft.com/office/drawing/2014/main" id="{25689616-290D-45EF-9FE6-32AB82DBBA09}"/>
              </a:ext>
            </a:extLst>
          </p:cNvPr>
          <p:cNvSpPr txBox="1"/>
          <p:nvPr/>
        </p:nvSpPr>
        <p:spPr>
          <a:xfrm>
            <a:off x="1074420" y="603524"/>
            <a:ext cx="10514311" cy="954107"/>
          </a:xfrm>
          <a:prstGeom prst="rect">
            <a:avLst/>
          </a:prstGeom>
          <a:noFill/>
          <a:effectLst/>
        </p:spPr>
        <p:txBody>
          <a:bodyPr wrap="square" rtlCol="0">
            <a:spAutoFit/>
          </a:bodyPr>
          <a:lstStyle/>
          <a:p>
            <a:r>
              <a:rPr lang="en-US" sz="1400" dirty="0">
                <a:latin typeface="Arial Rounded MT Bold" panose="020F0704030504030204" pitchFamily="34" charset="0"/>
              </a:rPr>
              <a:t>On the previous screen you were introduced to an overview and layout of the system. Are you ready to get started - so let’s get going !</a:t>
            </a:r>
          </a:p>
          <a:p>
            <a:endParaRPr lang="en-US" sz="1400" dirty="0">
              <a:latin typeface="Arial Rounded MT Bold" panose="020F0704030504030204" pitchFamily="34" charset="0"/>
            </a:endParaRPr>
          </a:p>
          <a:p>
            <a:r>
              <a:rPr lang="en-US" sz="1400" dirty="0">
                <a:latin typeface="Arial Rounded MT Bold" panose="020F0704030504030204" pitchFamily="34" charset="0"/>
              </a:rPr>
              <a:t>The first task that needs to be completed is the </a:t>
            </a:r>
            <a:r>
              <a:rPr lang="en-US" sz="1400" b="1" dirty="0">
                <a:solidFill>
                  <a:srgbClr val="FF0000"/>
                </a:solidFill>
                <a:latin typeface="Arial Rounded MT Bold" panose="020F0704030504030204" pitchFamily="34" charset="0"/>
              </a:rPr>
              <a:t>GOALS PANEL</a:t>
            </a:r>
            <a:r>
              <a:rPr lang="en-US" sz="1400" dirty="0">
                <a:latin typeface="Arial Rounded MT Bold" panose="020F0704030504030204" pitchFamily="34" charset="0"/>
              </a:rPr>
              <a:t>.. The next screen will demonstrate how to do this.</a:t>
            </a:r>
          </a:p>
        </p:txBody>
      </p:sp>
      <p:pic>
        <p:nvPicPr>
          <p:cNvPr id="23" name="Picture 22">
            <a:extLst>
              <a:ext uri="{FF2B5EF4-FFF2-40B4-BE49-F238E27FC236}">
                <a16:creationId xmlns:a16="http://schemas.microsoft.com/office/drawing/2014/main" id="{4E43919E-725D-4367-851E-C8D705D61C1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13" name="Rectangle 12">
            <a:extLst>
              <a:ext uri="{FF2B5EF4-FFF2-40B4-BE49-F238E27FC236}">
                <a16:creationId xmlns:a16="http://schemas.microsoft.com/office/drawing/2014/main" id="{1A543819-6C5A-466A-B9B4-01F78EBB87CE}"/>
              </a:ext>
            </a:extLst>
          </p:cNvPr>
          <p:cNvSpPr/>
          <p:nvPr/>
        </p:nvSpPr>
        <p:spPr>
          <a:xfrm>
            <a:off x="2713058" y="2115610"/>
            <a:ext cx="2048370" cy="2536778"/>
          </a:xfrm>
          <a:prstGeom prst="rect">
            <a:avLst/>
          </a:prstGeom>
          <a:noFill/>
          <a:ln w="38100">
            <a:solidFill>
              <a:srgbClr val="FFFF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7" name="AutoShape 20">
            <a:extLst>
              <a:ext uri="{FF2B5EF4-FFF2-40B4-BE49-F238E27FC236}">
                <a16:creationId xmlns:a16="http://schemas.microsoft.com/office/drawing/2014/main" id="{E0FFB931-A128-46D1-9018-5ABBA92D1252}"/>
              </a:ext>
            </a:extLst>
          </p:cNvPr>
          <p:cNvCxnSpPr>
            <a:cxnSpLocks noChangeShapeType="1"/>
          </p:cNvCxnSpPr>
          <p:nvPr/>
        </p:nvCxnSpPr>
        <p:spPr bwMode="auto">
          <a:xfrm flipH="1">
            <a:off x="5010603" y="3251564"/>
            <a:ext cx="719637" cy="0"/>
          </a:xfrm>
          <a:prstGeom prst="straightConnector1">
            <a:avLst/>
          </a:prstGeom>
          <a:noFill/>
          <a:ln w="38100">
            <a:solidFill>
              <a:srgbClr val="FFFF00"/>
            </a:solidFill>
            <a:round/>
            <a:headEnd/>
            <a:tailEnd type="none"/>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18" name="AutoShape 7">
            <a:extLst>
              <a:ext uri="{FF2B5EF4-FFF2-40B4-BE49-F238E27FC236}">
                <a16:creationId xmlns:a16="http://schemas.microsoft.com/office/drawing/2014/main" id="{B3D95278-0A86-425B-9489-E52DA832D858}"/>
              </a:ext>
            </a:extLst>
          </p:cNvPr>
          <p:cNvSpPr>
            <a:spLocks/>
          </p:cNvSpPr>
          <p:nvPr/>
        </p:nvSpPr>
        <p:spPr bwMode="auto">
          <a:xfrm flipH="1">
            <a:off x="4846126" y="2115610"/>
            <a:ext cx="164472" cy="2536778"/>
          </a:xfrm>
          <a:prstGeom prst="leftBracket">
            <a:avLst>
              <a:gd name="adj" fmla="val 114965"/>
            </a:avLst>
          </a:prstGeom>
          <a:noFill/>
          <a:ln w="38100" algn="ctr">
            <a:solidFill>
              <a:srgbClr val="FFFF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24" name="AutoShape 20">
            <a:extLst>
              <a:ext uri="{FF2B5EF4-FFF2-40B4-BE49-F238E27FC236}">
                <a16:creationId xmlns:a16="http://schemas.microsoft.com/office/drawing/2014/main" id="{C97F7D02-5856-481D-A183-F6809D6CC87B}"/>
              </a:ext>
            </a:extLst>
          </p:cNvPr>
          <p:cNvCxnSpPr>
            <a:cxnSpLocks noChangeShapeType="1"/>
          </p:cNvCxnSpPr>
          <p:nvPr/>
        </p:nvCxnSpPr>
        <p:spPr bwMode="auto">
          <a:xfrm>
            <a:off x="5730240" y="1565251"/>
            <a:ext cx="0" cy="1693933"/>
          </a:xfrm>
          <a:prstGeom prst="straightConnector1">
            <a:avLst/>
          </a:prstGeom>
          <a:noFill/>
          <a:ln w="38100">
            <a:solidFill>
              <a:srgbClr val="FFFF00"/>
            </a:solidFill>
            <a:round/>
            <a:headEnd/>
            <a:tailEnd type="none"/>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25" name="AutoShape 20">
            <a:extLst>
              <a:ext uri="{FF2B5EF4-FFF2-40B4-BE49-F238E27FC236}">
                <a16:creationId xmlns:a16="http://schemas.microsoft.com/office/drawing/2014/main" id="{59B686F9-B85A-44C3-95E8-F37FE6CE9907}"/>
              </a:ext>
            </a:extLst>
          </p:cNvPr>
          <p:cNvCxnSpPr>
            <a:cxnSpLocks noChangeShapeType="1"/>
          </p:cNvCxnSpPr>
          <p:nvPr/>
        </p:nvCxnSpPr>
        <p:spPr bwMode="auto">
          <a:xfrm>
            <a:off x="5730240" y="1509141"/>
            <a:ext cx="0" cy="575969"/>
          </a:xfrm>
          <a:prstGeom prst="straightConnector1">
            <a:avLst/>
          </a:prstGeom>
          <a:noFill/>
          <a:ln w="38100">
            <a:solidFill>
              <a:srgbClr val="FF0000"/>
            </a:solidFill>
            <a:round/>
            <a:headEnd/>
            <a:tailEnd type="none"/>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pic>
        <p:nvPicPr>
          <p:cNvPr id="15" name="Picture 14">
            <a:extLst>
              <a:ext uri="{FF2B5EF4-FFF2-40B4-BE49-F238E27FC236}">
                <a16:creationId xmlns:a16="http://schemas.microsoft.com/office/drawing/2014/main" id="{E68E6329-2AF9-401E-AA2A-80101878E78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sp>
        <p:nvSpPr>
          <p:cNvPr id="20" name="TextBox 19">
            <a:extLst>
              <a:ext uri="{FF2B5EF4-FFF2-40B4-BE49-F238E27FC236}">
                <a16:creationId xmlns:a16="http://schemas.microsoft.com/office/drawing/2014/main" id="{C548007E-08A1-45B1-A27E-D81605B52E15}"/>
              </a:ext>
            </a:extLst>
          </p:cNvPr>
          <p:cNvSpPr txBox="1"/>
          <p:nvPr/>
        </p:nvSpPr>
        <p:spPr>
          <a:xfrm>
            <a:off x="2594305" y="5873064"/>
            <a:ext cx="3666692" cy="307777"/>
          </a:xfrm>
          <a:prstGeom prst="rect">
            <a:avLst/>
          </a:prstGeom>
          <a:noFill/>
          <a:effectLst/>
        </p:spPr>
        <p:txBody>
          <a:bodyPr wrap="square" rtlCol="0">
            <a:spAutoFit/>
          </a:bodyPr>
          <a:lstStyle/>
          <a:p>
            <a:r>
              <a:rPr lang="en-US" sz="1400" dirty="0">
                <a:latin typeface="Arial Rounded MT Bold" panose="020F0704030504030204" pitchFamily="34" charset="0"/>
              </a:rPr>
              <a:t>Select the </a:t>
            </a:r>
            <a:r>
              <a:rPr lang="en-US" sz="1400" b="1" dirty="0">
                <a:solidFill>
                  <a:srgbClr val="FF0000"/>
                </a:solidFill>
                <a:latin typeface="Arial Rounded MT Bold" panose="020F0704030504030204" pitchFamily="34" charset="0"/>
              </a:rPr>
              <a:t>UPDATE BUTTON </a:t>
            </a:r>
            <a:r>
              <a:rPr lang="en-US" sz="1400" dirty="0">
                <a:latin typeface="Arial Rounded MT Bold" panose="020F0704030504030204" pitchFamily="34" charset="0"/>
              </a:rPr>
              <a:t>to proceed.</a:t>
            </a:r>
            <a:endParaRPr lang="en-US" sz="1400" b="1" dirty="0">
              <a:solidFill>
                <a:srgbClr val="FF0000"/>
              </a:solidFill>
              <a:latin typeface="Arial Rounded MT Bold" panose="020F0704030504030204" pitchFamily="34" charset="0"/>
            </a:endParaRPr>
          </a:p>
        </p:txBody>
      </p:sp>
      <p:cxnSp>
        <p:nvCxnSpPr>
          <p:cNvPr id="21" name="AutoShape 20">
            <a:extLst>
              <a:ext uri="{FF2B5EF4-FFF2-40B4-BE49-F238E27FC236}">
                <a16:creationId xmlns:a16="http://schemas.microsoft.com/office/drawing/2014/main" id="{DCC19B72-FF65-48CA-863C-05E5081D0B20}"/>
              </a:ext>
            </a:extLst>
          </p:cNvPr>
          <p:cNvCxnSpPr>
            <a:cxnSpLocks noChangeShapeType="1"/>
          </p:cNvCxnSpPr>
          <p:nvPr/>
        </p:nvCxnSpPr>
        <p:spPr bwMode="auto">
          <a:xfrm flipH="1" flipV="1">
            <a:off x="1601219" y="6026953"/>
            <a:ext cx="684781" cy="7620"/>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pic>
        <p:nvPicPr>
          <p:cNvPr id="26" name="Picture 25">
            <a:extLst>
              <a:ext uri="{FF2B5EF4-FFF2-40B4-BE49-F238E27FC236}">
                <a16:creationId xmlns:a16="http://schemas.microsoft.com/office/drawing/2014/main" id="{04FD5D5A-3CC0-4BA7-A073-73BAE07167D1}"/>
              </a:ext>
            </a:extLst>
          </p:cNvPr>
          <p:cNvPicPr>
            <a:picLocks noChangeAspect="1"/>
          </p:cNvPicPr>
          <p:nvPr>
            <p:custDataLst>
              <p:tags r:id="rId2"/>
            </p:custDataLst>
          </p:nvPr>
        </p:nvPicPr>
        <p:blipFill>
          <a:blip r:embed="rId8">
            <a:extLst>
              <a:ext uri="{28A0092B-C50C-407E-A947-70E740481C1C}">
                <a14:useLocalDpi xmlns:a14="http://schemas.microsoft.com/office/drawing/2010/main" val="0"/>
              </a:ext>
            </a:extLst>
          </a:blip>
          <a:stretch>
            <a:fillRect/>
          </a:stretch>
        </p:blipFill>
        <p:spPr>
          <a:xfrm>
            <a:off x="6179748" y="2054825"/>
            <a:ext cx="1705927" cy="4572000"/>
          </a:xfrm>
          <a:prstGeom prst="rect">
            <a:avLst/>
          </a:prstGeom>
          <a:effectLst>
            <a:outerShdw blurRad="88900" dist="114300" dir="2700000" algn="tl" rotWithShape="0">
              <a:prstClr val="black">
                <a:alpha val="40000"/>
              </a:prstClr>
            </a:outerShdw>
          </a:effectLst>
        </p:spPr>
      </p:pic>
      <p:sp>
        <p:nvSpPr>
          <p:cNvPr id="27" name="TextBox 26">
            <a:extLst>
              <a:ext uri="{FF2B5EF4-FFF2-40B4-BE49-F238E27FC236}">
                <a16:creationId xmlns:a16="http://schemas.microsoft.com/office/drawing/2014/main" id="{BE4332EB-BAFB-457B-A62D-155C51D54A66}"/>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pic>
        <p:nvPicPr>
          <p:cNvPr id="30" name="Picture 29" descr="Shape&#10;&#10;Description automatically generated with medium confidence">
            <a:extLst>
              <a:ext uri="{FF2B5EF4-FFF2-40B4-BE49-F238E27FC236}">
                <a16:creationId xmlns:a16="http://schemas.microsoft.com/office/drawing/2014/main" id="{45D2BCB2-2E6A-4453-8AAD-63AE5F84DF72}"/>
              </a:ext>
            </a:extLst>
          </p:cNvPr>
          <p:cNvPicPr>
            <a:picLocks noChangeAspect="1"/>
          </p:cNvPicPr>
          <p:nvPr/>
        </p:nvPicPr>
        <p:blipFill>
          <a:blip r:embed="rId9">
            <a:alphaModFix amt="35000"/>
            <a:extLst>
              <a:ext uri="{28A0092B-C50C-407E-A947-70E740481C1C}">
                <a14:useLocalDpi xmlns:a14="http://schemas.microsoft.com/office/drawing/2010/main" val="0"/>
              </a:ext>
            </a:extLst>
          </a:blip>
          <a:stretch>
            <a:fillRect/>
          </a:stretch>
        </p:blipFill>
        <p:spPr>
          <a:xfrm>
            <a:off x="6620854" y="2853540"/>
            <a:ext cx="1479177" cy="3998165"/>
          </a:xfrm>
          <a:prstGeom prst="rect">
            <a:avLst/>
          </a:prstGeom>
          <a:effectLst>
            <a:outerShdw blurRad="50800" dist="101600" dir="2700000" algn="tl" rotWithShape="0">
              <a:prstClr val="black">
                <a:alpha val="40000"/>
              </a:prstClr>
            </a:outerShdw>
          </a:effectLst>
        </p:spPr>
      </p:pic>
      <p:sp>
        <p:nvSpPr>
          <p:cNvPr id="22" name="TextBox 21">
            <a:extLst>
              <a:ext uri="{FF2B5EF4-FFF2-40B4-BE49-F238E27FC236}">
                <a16:creationId xmlns:a16="http://schemas.microsoft.com/office/drawing/2014/main" id="{C494ACCE-D346-415F-8907-9284C48BCF6D}"/>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4853926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3DA72332-0BB0-4DDA-90CC-3BEB889A95B8}"/>
              </a:ext>
            </a:extLst>
          </p:cNvPr>
          <p:cNvGrpSpPr/>
          <p:nvPr/>
        </p:nvGrpSpPr>
        <p:grpSpPr>
          <a:xfrm>
            <a:off x="960120" y="1676401"/>
            <a:ext cx="11000232" cy="4358172"/>
            <a:chOff x="960120" y="1371601"/>
            <a:chExt cx="11000232" cy="4358172"/>
          </a:xfrm>
        </p:grpSpPr>
        <p:pic>
          <p:nvPicPr>
            <p:cNvPr id="27" name="Picture 26">
              <a:extLst>
                <a:ext uri="{FF2B5EF4-FFF2-40B4-BE49-F238E27FC236}">
                  <a16:creationId xmlns:a16="http://schemas.microsoft.com/office/drawing/2014/main" id="{26DA45B2-39CD-42D7-BA1D-5BF6DC399BE3}"/>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960120" y="1371601"/>
              <a:ext cx="11000232" cy="3853476"/>
            </a:xfrm>
            <a:prstGeom prst="rect">
              <a:avLst/>
            </a:prstGeom>
            <a:effectLst/>
          </p:spPr>
        </p:pic>
        <p:grpSp>
          <p:nvGrpSpPr>
            <p:cNvPr id="29" name="Group 28">
              <a:extLst>
                <a:ext uri="{FF2B5EF4-FFF2-40B4-BE49-F238E27FC236}">
                  <a16:creationId xmlns:a16="http://schemas.microsoft.com/office/drawing/2014/main" id="{588B9C58-368D-451D-B02E-D1085AE8383B}"/>
                </a:ext>
              </a:extLst>
            </p:cNvPr>
            <p:cNvGrpSpPr/>
            <p:nvPr/>
          </p:nvGrpSpPr>
          <p:grpSpPr>
            <a:xfrm>
              <a:off x="1060704" y="5170130"/>
              <a:ext cx="1123804" cy="559643"/>
              <a:chOff x="1967587" y="3990958"/>
              <a:chExt cx="1321830" cy="559643"/>
            </a:xfrm>
          </p:grpSpPr>
          <p:sp>
            <p:nvSpPr>
              <p:cNvPr id="35" name="AutoShape 7">
                <a:extLst>
                  <a:ext uri="{FF2B5EF4-FFF2-40B4-BE49-F238E27FC236}">
                    <a16:creationId xmlns:a16="http://schemas.microsoft.com/office/drawing/2014/main" id="{5CC6382D-11C6-42E3-A6FC-96BCD4A37535}"/>
                  </a:ext>
                </a:extLst>
              </p:cNvPr>
              <p:cNvSpPr>
                <a:spLocks/>
              </p:cNvSpPr>
              <p:nvPr/>
            </p:nvSpPr>
            <p:spPr bwMode="auto">
              <a:xfrm rot="16200000">
                <a:off x="2576240" y="3382305"/>
                <a:ext cx="104523" cy="1321830"/>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41" name="AutoShape 8">
                <a:extLst>
                  <a:ext uri="{FF2B5EF4-FFF2-40B4-BE49-F238E27FC236}">
                    <a16:creationId xmlns:a16="http://schemas.microsoft.com/office/drawing/2014/main" id="{C735B603-CB5E-4E90-8EE0-1DCB2D5D8645}"/>
                  </a:ext>
                </a:extLst>
              </p:cNvPr>
              <p:cNvCxnSpPr>
                <a:cxnSpLocks noChangeShapeType="1"/>
              </p:cNvCxnSpPr>
              <p:nvPr/>
            </p:nvCxnSpPr>
            <p:spPr bwMode="auto">
              <a:xfrm>
                <a:off x="2632412" y="4102647"/>
                <a:ext cx="0" cy="447954"/>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grpSp>
      <p:sp>
        <p:nvSpPr>
          <p:cNvPr id="2" name="TextBox 1">
            <a:extLst>
              <a:ext uri="{FF2B5EF4-FFF2-40B4-BE49-F238E27FC236}">
                <a16:creationId xmlns:a16="http://schemas.microsoft.com/office/drawing/2014/main" id="{1999D21A-CF71-40C1-9B58-0396B9CA20EE}"/>
              </a:ext>
            </a:extLst>
          </p:cNvPr>
          <p:cNvSpPr txBox="1"/>
          <p:nvPr/>
        </p:nvSpPr>
        <p:spPr>
          <a:xfrm>
            <a:off x="2527526" y="5711322"/>
            <a:ext cx="5710529" cy="523220"/>
          </a:xfrm>
          <a:prstGeom prst="rect">
            <a:avLst/>
          </a:prstGeom>
          <a:noFill/>
          <a:effectLst/>
        </p:spPr>
        <p:txBody>
          <a:bodyPr wrap="square" rtlCol="0">
            <a:spAutoFit/>
          </a:bodyPr>
          <a:lstStyle/>
          <a:p>
            <a:r>
              <a:rPr lang="en-US" sz="1400" dirty="0">
                <a:latin typeface="Arial Rounded MT Bold" panose="020F0704030504030204" pitchFamily="34" charset="0"/>
              </a:rPr>
              <a:t>The </a:t>
            </a:r>
            <a:r>
              <a:rPr lang="en-US" sz="1400" b="1" dirty="0">
                <a:solidFill>
                  <a:srgbClr val="FF0000"/>
                </a:solidFill>
                <a:latin typeface="Arial Rounded MT Bold" panose="020F0704030504030204" pitchFamily="34" charset="0"/>
              </a:rPr>
              <a:t>UPDATE BUTTON </a:t>
            </a:r>
            <a:r>
              <a:rPr lang="en-US" sz="1400" dirty="0">
                <a:latin typeface="Arial Rounded MT Bold" panose="020F0704030504030204" pitchFamily="34" charset="0"/>
              </a:rPr>
              <a:t>is where it all starts. From here, you access the </a:t>
            </a:r>
            <a:r>
              <a:rPr lang="en-US" sz="1400" b="1" dirty="0">
                <a:solidFill>
                  <a:srgbClr val="FF0000"/>
                </a:solidFill>
                <a:latin typeface="Arial Rounded MT Bold" panose="020F0704030504030204" pitchFamily="34" charset="0"/>
              </a:rPr>
              <a:t>UPDATE PANELS </a:t>
            </a:r>
            <a:r>
              <a:rPr lang="en-US" sz="1400" dirty="0">
                <a:latin typeface="Arial Rounded MT Bold" panose="020F0704030504030204" pitchFamily="34" charset="0"/>
              </a:rPr>
              <a:t>to enter data for your Employees.  </a:t>
            </a:r>
            <a:endParaRPr lang="en-US" sz="1400" b="1" dirty="0">
              <a:solidFill>
                <a:srgbClr val="FF0000"/>
              </a:solidFill>
              <a:latin typeface="Arial Rounded MT Bold" panose="020F0704030504030204" pitchFamily="34" charset="0"/>
            </a:endParaRPr>
          </a:p>
        </p:txBody>
      </p:sp>
      <p:sp>
        <p:nvSpPr>
          <p:cNvPr id="24" name="Rectangle 23">
            <a:hlinkClick r:id="" action="ppaction://hlinkshowjump?jump=nextslide" highlightClick="1"/>
            <a:hlinkHover r:id="rId6" action="ppaction://hlinksldjump" highlightClick="1"/>
            <a:extLst>
              <a:ext uri="{FF2B5EF4-FFF2-40B4-BE49-F238E27FC236}">
                <a16:creationId xmlns:a16="http://schemas.microsoft.com/office/drawing/2014/main" id="{0D379403-BEF5-4F60-B81C-C5D17BE72C04}"/>
              </a:ext>
            </a:extLst>
          </p:cNvPr>
          <p:cNvSpPr/>
          <p:nvPr/>
        </p:nvSpPr>
        <p:spPr>
          <a:xfrm>
            <a:off x="11467070" y="1990607"/>
            <a:ext cx="403239" cy="141525"/>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TextBox 20">
            <a:extLst>
              <a:ext uri="{FF2B5EF4-FFF2-40B4-BE49-F238E27FC236}">
                <a16:creationId xmlns:a16="http://schemas.microsoft.com/office/drawing/2014/main" id="{4087AA2A-2014-4D76-BE18-A1FF599399F1}"/>
              </a:ext>
            </a:extLst>
          </p:cNvPr>
          <p:cNvSpPr txBox="1"/>
          <p:nvPr/>
        </p:nvSpPr>
        <p:spPr>
          <a:xfrm>
            <a:off x="1060703" y="600478"/>
            <a:ext cx="10535293" cy="738664"/>
          </a:xfrm>
          <a:prstGeom prst="rect">
            <a:avLst/>
          </a:prstGeom>
          <a:noFill/>
          <a:effectLst/>
        </p:spPr>
        <p:txBody>
          <a:bodyPr wrap="square" rtlCol="0">
            <a:spAutoFit/>
          </a:bodyPr>
          <a:lstStyle/>
          <a:p>
            <a:r>
              <a:rPr lang="en-US" sz="1400" dirty="0">
                <a:latin typeface="Arial Rounded MT Bold" panose="020F0704030504030204" pitchFamily="34" charset="0"/>
              </a:rPr>
              <a:t>The goals set below may be the optimal settings for your Call Center Goal structure and if so, then no changes are needed, and you can bypass this section. Or you can make modifications to the Goals as needed. To make needed changes it all starts with the </a:t>
            </a:r>
            <a:r>
              <a:rPr lang="en-US" sz="1400" b="1" dirty="0">
                <a:solidFill>
                  <a:srgbClr val="FF0000"/>
                </a:solidFill>
                <a:latin typeface="Arial Rounded MT Bold" panose="020F0704030504030204" pitchFamily="34" charset="0"/>
              </a:rPr>
              <a:t>UPDATE BUTTON </a:t>
            </a:r>
            <a:r>
              <a:rPr lang="en-US" sz="1400" dirty="0">
                <a:latin typeface="Arial Rounded MT Bold" panose="020F0704030504030204" pitchFamily="34" charset="0"/>
              </a:rPr>
              <a:t>below! </a:t>
            </a:r>
          </a:p>
        </p:txBody>
      </p:sp>
      <p:pic>
        <p:nvPicPr>
          <p:cNvPr id="22" name="Picture 21">
            <a:extLst>
              <a:ext uri="{FF2B5EF4-FFF2-40B4-BE49-F238E27FC236}">
                <a16:creationId xmlns:a16="http://schemas.microsoft.com/office/drawing/2014/main" id="{33EB3A8F-8F0C-41FE-9373-A335C447DF6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cxnSp>
        <p:nvCxnSpPr>
          <p:cNvPr id="17" name="AutoShape 20">
            <a:extLst>
              <a:ext uri="{FF2B5EF4-FFF2-40B4-BE49-F238E27FC236}">
                <a16:creationId xmlns:a16="http://schemas.microsoft.com/office/drawing/2014/main" id="{5D9BFDFA-5AC5-4042-AAD4-957D8184290E}"/>
              </a:ext>
            </a:extLst>
          </p:cNvPr>
          <p:cNvCxnSpPr>
            <a:cxnSpLocks noChangeShapeType="1"/>
          </p:cNvCxnSpPr>
          <p:nvPr/>
        </p:nvCxnSpPr>
        <p:spPr bwMode="auto">
          <a:xfrm flipH="1" flipV="1">
            <a:off x="1601219" y="6026953"/>
            <a:ext cx="684781" cy="7620"/>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pic>
        <p:nvPicPr>
          <p:cNvPr id="20" name="Picture 19">
            <a:extLst>
              <a:ext uri="{FF2B5EF4-FFF2-40B4-BE49-F238E27FC236}">
                <a16:creationId xmlns:a16="http://schemas.microsoft.com/office/drawing/2014/main" id="{94D74403-7159-4009-B9C0-5F5FA6896353}"/>
              </a:ext>
            </a:extLst>
          </p:cNvPr>
          <p:cNvPicPr>
            <a:picLocks noChangeAspect="1"/>
          </p:cNvPicPr>
          <p:nvPr>
            <p:custDataLst>
              <p:tags r:id="rId2"/>
            </p:custDataLst>
          </p:nvPr>
        </p:nvPicPr>
        <p:blipFill>
          <a:blip r:embed="rId8">
            <a:extLst>
              <a:ext uri="{28A0092B-C50C-407E-A947-70E740481C1C}">
                <a14:useLocalDpi xmlns:a14="http://schemas.microsoft.com/office/drawing/2010/main" val="0"/>
              </a:ext>
            </a:extLst>
          </a:blip>
          <a:stretch>
            <a:fillRect/>
          </a:stretch>
        </p:blipFill>
        <p:spPr>
          <a:xfrm>
            <a:off x="7778857" y="2066019"/>
            <a:ext cx="2223135" cy="4572000"/>
          </a:xfrm>
          <a:prstGeom prst="rect">
            <a:avLst/>
          </a:prstGeom>
          <a:effectLst>
            <a:outerShdw blurRad="88900" dist="114300" dir="2700000" algn="tl" rotWithShape="0">
              <a:prstClr val="black">
                <a:alpha val="40000"/>
              </a:prstClr>
            </a:outerShdw>
          </a:effectLst>
        </p:spPr>
      </p:pic>
      <p:sp>
        <p:nvSpPr>
          <p:cNvPr id="25" name="TextBox 24">
            <a:extLst>
              <a:ext uri="{FF2B5EF4-FFF2-40B4-BE49-F238E27FC236}">
                <a16:creationId xmlns:a16="http://schemas.microsoft.com/office/drawing/2014/main" id="{5E937E05-AAAB-4111-836A-1B582F1E3554}"/>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pic>
        <p:nvPicPr>
          <p:cNvPr id="18" name="Picture 17" descr="Shape&#10;&#10;Description automatically generated with medium confidence">
            <a:extLst>
              <a:ext uri="{FF2B5EF4-FFF2-40B4-BE49-F238E27FC236}">
                <a16:creationId xmlns:a16="http://schemas.microsoft.com/office/drawing/2014/main" id="{444CED33-CB37-416D-AC1F-E3E00C4C4FA2}"/>
              </a:ext>
            </a:extLst>
          </p:cNvPr>
          <p:cNvPicPr>
            <a:picLocks noChangeAspect="1"/>
          </p:cNvPicPr>
          <p:nvPr/>
        </p:nvPicPr>
        <p:blipFill>
          <a:blip r:embed="rId9">
            <a:alphaModFix amt="35000"/>
            <a:extLst>
              <a:ext uri="{28A0092B-C50C-407E-A947-70E740481C1C}">
                <a14:useLocalDpi xmlns:a14="http://schemas.microsoft.com/office/drawing/2010/main" val="0"/>
              </a:ext>
            </a:extLst>
          </a:blip>
          <a:stretch>
            <a:fillRect/>
          </a:stretch>
        </p:blipFill>
        <p:spPr>
          <a:xfrm>
            <a:off x="8762406" y="2848132"/>
            <a:ext cx="1479177" cy="3998165"/>
          </a:xfrm>
          <a:prstGeom prst="rect">
            <a:avLst/>
          </a:prstGeom>
        </p:spPr>
      </p:pic>
      <p:pic>
        <p:nvPicPr>
          <p:cNvPr id="19" name="Picture 18">
            <a:extLst>
              <a:ext uri="{FF2B5EF4-FFF2-40B4-BE49-F238E27FC236}">
                <a16:creationId xmlns:a16="http://schemas.microsoft.com/office/drawing/2014/main" id="{301A680E-1C23-45DF-8DD9-10437735BE46}"/>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16" name="TextBox 15">
            <a:extLst>
              <a:ext uri="{FF2B5EF4-FFF2-40B4-BE49-F238E27FC236}">
                <a16:creationId xmlns:a16="http://schemas.microsoft.com/office/drawing/2014/main" id="{1EE6C552-FE89-424E-A149-0F36E566EBCA}"/>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16377355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descr="Shape&#10;&#10;Description automatically generated with medium confidence">
            <a:extLst>
              <a:ext uri="{FF2B5EF4-FFF2-40B4-BE49-F238E27FC236}">
                <a16:creationId xmlns:a16="http://schemas.microsoft.com/office/drawing/2014/main" id="{9184F55B-2D66-43F6-83CE-E17A14A8F88E}"/>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8887814" y="2839167"/>
            <a:ext cx="1479177" cy="3998165"/>
          </a:xfrm>
          <a:prstGeom prst="rect">
            <a:avLst/>
          </a:prstGeom>
        </p:spPr>
      </p:pic>
      <p:pic>
        <p:nvPicPr>
          <p:cNvPr id="23" name="Picture 22">
            <a:extLst>
              <a:ext uri="{FF2B5EF4-FFF2-40B4-BE49-F238E27FC236}">
                <a16:creationId xmlns:a16="http://schemas.microsoft.com/office/drawing/2014/main" id="{2832D113-A8F6-48BA-B58F-7DE1EF1161BA}"/>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sp>
        <p:nvSpPr>
          <p:cNvPr id="14" name="TextBox 13">
            <a:extLst>
              <a:ext uri="{FF2B5EF4-FFF2-40B4-BE49-F238E27FC236}">
                <a16:creationId xmlns:a16="http://schemas.microsoft.com/office/drawing/2014/main" id="{9D842003-4390-4AFF-8A74-BBC0D77CE46B}"/>
              </a:ext>
            </a:extLst>
          </p:cNvPr>
          <p:cNvSpPr txBox="1"/>
          <p:nvPr/>
        </p:nvSpPr>
        <p:spPr>
          <a:xfrm>
            <a:off x="2383015" y="5728895"/>
            <a:ext cx="6343196" cy="523220"/>
          </a:xfrm>
          <a:prstGeom prst="rect">
            <a:avLst/>
          </a:prstGeom>
          <a:noFill/>
          <a:effectLst/>
        </p:spPr>
        <p:txBody>
          <a:bodyPr wrap="square" rtlCol="0">
            <a:spAutoFit/>
          </a:bodyPr>
          <a:lstStyle/>
          <a:p>
            <a:r>
              <a:rPr lang="en-US" sz="1400" dirty="0">
                <a:latin typeface="Arial Rounded MT Bold" panose="020F0704030504030204" pitchFamily="34" charset="0"/>
              </a:rPr>
              <a:t>To gain access to the </a:t>
            </a:r>
            <a:r>
              <a:rPr lang="en-US" sz="1400" b="1" dirty="0">
                <a:solidFill>
                  <a:srgbClr val="FF0000"/>
                </a:solidFill>
                <a:latin typeface="Arial Rounded MT Bold" panose="020F0704030504030204" pitchFamily="34" charset="0"/>
              </a:rPr>
              <a:t>UPDATE PANELS </a:t>
            </a:r>
            <a:r>
              <a:rPr lang="en-US" sz="1400" dirty="0">
                <a:latin typeface="Arial Rounded MT Bold" panose="020F0704030504030204" pitchFamily="34" charset="0"/>
              </a:rPr>
              <a:t>, a password is required. </a:t>
            </a:r>
          </a:p>
          <a:p>
            <a:r>
              <a:rPr lang="en-US" sz="1400" dirty="0">
                <a:latin typeface="Arial Rounded MT Bold" panose="020F0704030504030204" pitchFamily="34" charset="0"/>
              </a:rPr>
              <a:t>This assures that all data regarding staff is protected at all times.</a:t>
            </a:r>
          </a:p>
        </p:txBody>
      </p:sp>
      <p:sp>
        <p:nvSpPr>
          <p:cNvPr id="22" name="Rectangle 21">
            <a:hlinkClick r:id="" action="ppaction://hlinkshowjump?jump=nextslide" highlightClick="1"/>
            <a:hlinkHover r:id="rId7" action="ppaction://hlinksldjump" highlightClick="1"/>
            <a:extLst>
              <a:ext uri="{FF2B5EF4-FFF2-40B4-BE49-F238E27FC236}">
                <a16:creationId xmlns:a16="http://schemas.microsoft.com/office/drawing/2014/main" id="{D7975423-7F31-498E-9074-2201A900D6DB}"/>
              </a:ext>
            </a:extLst>
          </p:cNvPr>
          <p:cNvSpPr/>
          <p:nvPr/>
        </p:nvSpPr>
        <p:spPr>
          <a:xfrm>
            <a:off x="11467070" y="1990607"/>
            <a:ext cx="403239" cy="141525"/>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a:extLst>
              <a:ext uri="{FF2B5EF4-FFF2-40B4-BE49-F238E27FC236}">
                <a16:creationId xmlns:a16="http://schemas.microsoft.com/office/drawing/2014/main" id="{86EBAFE8-AE9E-4E0C-A4DA-EA598341526A}"/>
              </a:ext>
            </a:extLst>
          </p:cNvPr>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6197601" y="3384283"/>
            <a:ext cx="2157984" cy="950654"/>
          </a:xfrm>
          <a:prstGeom prst="rect">
            <a:avLst/>
          </a:prstGeom>
          <a:effectLst>
            <a:outerShdw blurRad="76200" dist="101600" dir="2700000" algn="tl" rotWithShape="0">
              <a:prstClr val="black">
                <a:alpha val="40000"/>
              </a:prstClr>
            </a:outerShdw>
          </a:effectLst>
        </p:spPr>
      </p:pic>
      <p:grpSp>
        <p:nvGrpSpPr>
          <p:cNvPr id="24" name="Group 23">
            <a:extLst>
              <a:ext uri="{FF2B5EF4-FFF2-40B4-BE49-F238E27FC236}">
                <a16:creationId xmlns:a16="http://schemas.microsoft.com/office/drawing/2014/main" id="{ABD2A74F-3C25-480D-B90A-88F1BDEB085E}"/>
              </a:ext>
            </a:extLst>
          </p:cNvPr>
          <p:cNvGrpSpPr/>
          <p:nvPr/>
        </p:nvGrpSpPr>
        <p:grpSpPr>
          <a:xfrm>
            <a:off x="1043654" y="5474930"/>
            <a:ext cx="1242346" cy="559643"/>
            <a:chOff x="990396" y="5170130"/>
            <a:chExt cx="2436592" cy="559643"/>
          </a:xfrm>
        </p:grpSpPr>
        <p:grpSp>
          <p:nvGrpSpPr>
            <p:cNvPr id="25" name="Group 24">
              <a:extLst>
                <a:ext uri="{FF2B5EF4-FFF2-40B4-BE49-F238E27FC236}">
                  <a16:creationId xmlns:a16="http://schemas.microsoft.com/office/drawing/2014/main" id="{310D8B86-12B3-494C-B436-1D0AF65CAE60}"/>
                </a:ext>
              </a:extLst>
            </p:cNvPr>
            <p:cNvGrpSpPr/>
            <p:nvPr/>
          </p:nvGrpSpPr>
          <p:grpSpPr>
            <a:xfrm>
              <a:off x="990396" y="5170130"/>
              <a:ext cx="2220394" cy="559643"/>
              <a:chOff x="1967587" y="3990958"/>
              <a:chExt cx="1321830" cy="559643"/>
            </a:xfrm>
          </p:grpSpPr>
          <p:sp>
            <p:nvSpPr>
              <p:cNvPr id="30" name="AutoShape 7">
                <a:extLst>
                  <a:ext uri="{FF2B5EF4-FFF2-40B4-BE49-F238E27FC236}">
                    <a16:creationId xmlns:a16="http://schemas.microsoft.com/office/drawing/2014/main" id="{9B9B1B3E-892F-4CC2-A350-C16F43024A51}"/>
                  </a:ext>
                </a:extLst>
              </p:cNvPr>
              <p:cNvSpPr>
                <a:spLocks/>
              </p:cNvSpPr>
              <p:nvPr/>
            </p:nvSpPr>
            <p:spPr bwMode="auto">
              <a:xfrm rot="16200000">
                <a:off x="2576240" y="3382305"/>
                <a:ext cx="104523" cy="1321830"/>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32" name="AutoShape 8">
                <a:extLst>
                  <a:ext uri="{FF2B5EF4-FFF2-40B4-BE49-F238E27FC236}">
                    <a16:creationId xmlns:a16="http://schemas.microsoft.com/office/drawing/2014/main" id="{1525CACE-F93A-4150-AA70-E0C5380619C2}"/>
                  </a:ext>
                </a:extLst>
              </p:cNvPr>
              <p:cNvCxnSpPr>
                <a:cxnSpLocks noChangeShapeType="1"/>
              </p:cNvCxnSpPr>
              <p:nvPr/>
            </p:nvCxnSpPr>
            <p:spPr bwMode="auto">
              <a:xfrm>
                <a:off x="2632412" y="4102647"/>
                <a:ext cx="0" cy="447954"/>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cxnSp>
          <p:nvCxnSpPr>
            <p:cNvPr id="26" name="AutoShape 20">
              <a:extLst>
                <a:ext uri="{FF2B5EF4-FFF2-40B4-BE49-F238E27FC236}">
                  <a16:creationId xmlns:a16="http://schemas.microsoft.com/office/drawing/2014/main" id="{5C286BED-3CAD-45E5-8222-FDACAC3CB665}"/>
                </a:ext>
              </a:extLst>
            </p:cNvPr>
            <p:cNvCxnSpPr>
              <a:cxnSpLocks noChangeShapeType="1"/>
            </p:cNvCxnSpPr>
            <p:nvPr/>
          </p:nvCxnSpPr>
          <p:spPr bwMode="auto">
            <a:xfrm flipH="1" flipV="1">
              <a:off x="2083938" y="5722153"/>
              <a:ext cx="1343050" cy="7620"/>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sp>
        <p:nvSpPr>
          <p:cNvPr id="20" name="TextBox 19">
            <a:extLst>
              <a:ext uri="{FF2B5EF4-FFF2-40B4-BE49-F238E27FC236}">
                <a16:creationId xmlns:a16="http://schemas.microsoft.com/office/drawing/2014/main" id="{DDB69303-A9CF-4018-BAFE-E23103A715D0}"/>
              </a:ext>
            </a:extLst>
          </p:cNvPr>
          <p:cNvSpPr txBox="1"/>
          <p:nvPr/>
        </p:nvSpPr>
        <p:spPr>
          <a:xfrm>
            <a:off x="1060280" y="585401"/>
            <a:ext cx="10484117" cy="523220"/>
          </a:xfrm>
          <a:prstGeom prst="rect">
            <a:avLst/>
          </a:prstGeom>
          <a:noFill/>
          <a:effectLst/>
        </p:spPr>
        <p:txBody>
          <a:bodyPr wrap="square" rtlCol="0">
            <a:spAutoFit/>
          </a:bodyPr>
          <a:lstStyle/>
          <a:p>
            <a:r>
              <a:rPr lang="en-US" sz="1400" dirty="0">
                <a:latin typeface="Arial Rounded MT Bold" panose="020F0704030504030204" pitchFamily="34" charset="0"/>
              </a:rPr>
              <a:t>All </a:t>
            </a:r>
            <a:r>
              <a:rPr lang="en-US" sz="1400" b="1" dirty="0">
                <a:solidFill>
                  <a:srgbClr val="FF0000"/>
                </a:solidFill>
                <a:latin typeface="Arial Rounded MT Bold" panose="020F0704030504030204" pitchFamily="34" charset="0"/>
              </a:rPr>
              <a:t>UPDATE PANELS</a:t>
            </a:r>
            <a:r>
              <a:rPr lang="en-US" sz="1400" dirty="0">
                <a:solidFill>
                  <a:srgbClr val="FF0000"/>
                </a:solidFill>
                <a:latin typeface="Arial Rounded MT Bold" panose="020F0704030504030204" pitchFamily="34" charset="0"/>
              </a:rPr>
              <a:t> </a:t>
            </a:r>
            <a:r>
              <a:rPr lang="en-US" sz="1400" dirty="0">
                <a:latin typeface="Arial Rounded MT Bold" panose="020F0704030504030204" pitchFamily="34" charset="0"/>
              </a:rPr>
              <a:t>in this system are password protected and provides for your data a wealth of security you can count on.  Designed with the knowledge that your data is the most important thing today, tomorrow and always.</a:t>
            </a:r>
          </a:p>
        </p:txBody>
      </p:sp>
      <p:pic>
        <p:nvPicPr>
          <p:cNvPr id="21" name="Picture 20">
            <a:extLst>
              <a:ext uri="{FF2B5EF4-FFF2-40B4-BE49-F238E27FC236}">
                <a16:creationId xmlns:a16="http://schemas.microsoft.com/office/drawing/2014/main" id="{782A8AD6-2DF7-436E-B337-A3DCD3A5F7E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cxnSp>
        <p:nvCxnSpPr>
          <p:cNvPr id="15" name="AutoShape 8">
            <a:extLst>
              <a:ext uri="{FF2B5EF4-FFF2-40B4-BE49-F238E27FC236}">
                <a16:creationId xmlns:a16="http://schemas.microsoft.com/office/drawing/2014/main" id="{64F500D9-DA88-4E69-8A2B-4592CA875DD5}"/>
              </a:ext>
            </a:extLst>
          </p:cNvPr>
          <p:cNvCxnSpPr>
            <a:cxnSpLocks noChangeShapeType="1"/>
          </p:cNvCxnSpPr>
          <p:nvPr/>
        </p:nvCxnSpPr>
        <p:spPr bwMode="auto">
          <a:xfrm flipH="1">
            <a:off x="4910328" y="3838750"/>
            <a:ext cx="2061972" cy="1830888"/>
          </a:xfrm>
          <a:prstGeom prst="straightConnector1">
            <a:avLst/>
          </a:prstGeom>
          <a:noFill/>
          <a:ln w="38100">
            <a:solidFill>
              <a:srgbClr val="FF0000"/>
            </a:solidFill>
            <a:round/>
            <a:headEnd type="triangle"/>
            <a:tailEnd type="none"/>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pic>
        <p:nvPicPr>
          <p:cNvPr id="18" name="Picture 17">
            <a:extLst>
              <a:ext uri="{FF2B5EF4-FFF2-40B4-BE49-F238E27FC236}">
                <a16:creationId xmlns:a16="http://schemas.microsoft.com/office/drawing/2014/main" id="{17E21B8B-F820-426B-8F8A-540CF9B14967}"/>
              </a:ext>
            </a:extLst>
          </p:cNvPr>
          <p:cNvPicPr>
            <a:picLocks noChangeAspect="1"/>
          </p:cNvPicPr>
          <p:nvPr>
            <p:custDataLst>
              <p:tags r:id="rId2"/>
            </p:custDataLst>
          </p:nvPr>
        </p:nvPicPr>
        <p:blipFill>
          <a:blip r:embed="rId10">
            <a:extLst>
              <a:ext uri="{28A0092B-C50C-407E-A947-70E740481C1C}">
                <a14:useLocalDpi xmlns:a14="http://schemas.microsoft.com/office/drawing/2010/main" val="0"/>
              </a:ext>
            </a:extLst>
          </a:blip>
          <a:stretch>
            <a:fillRect/>
          </a:stretch>
        </p:blipFill>
        <p:spPr>
          <a:xfrm>
            <a:off x="8459536" y="2056053"/>
            <a:ext cx="1705927" cy="4572000"/>
          </a:xfrm>
          <a:prstGeom prst="rect">
            <a:avLst/>
          </a:prstGeom>
          <a:effectLst>
            <a:outerShdw blurRad="88900" dist="114300" dir="2700000" algn="tl" rotWithShape="0">
              <a:prstClr val="black">
                <a:alpha val="40000"/>
              </a:prstClr>
            </a:outerShdw>
          </a:effectLst>
        </p:spPr>
      </p:pic>
      <p:sp>
        <p:nvSpPr>
          <p:cNvPr id="27" name="TextBox 26">
            <a:extLst>
              <a:ext uri="{FF2B5EF4-FFF2-40B4-BE49-F238E27FC236}">
                <a16:creationId xmlns:a16="http://schemas.microsoft.com/office/drawing/2014/main" id="{08A05041-ECAD-4DCB-8B5C-D5FB27C937A9}"/>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pic>
        <p:nvPicPr>
          <p:cNvPr id="31" name="Picture 30">
            <a:extLst>
              <a:ext uri="{FF2B5EF4-FFF2-40B4-BE49-F238E27FC236}">
                <a16:creationId xmlns:a16="http://schemas.microsoft.com/office/drawing/2014/main" id="{8783872B-69A4-4838-82DD-A8B2F6FEA5C3}"/>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19" name="TextBox 18">
            <a:extLst>
              <a:ext uri="{FF2B5EF4-FFF2-40B4-BE49-F238E27FC236}">
                <a16:creationId xmlns:a16="http://schemas.microsoft.com/office/drawing/2014/main" id="{BDF8E1B4-B7BE-4DBD-805E-6A4EFE792E89}"/>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32759056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Shape&#10;&#10;Description automatically generated with medium confidence">
            <a:extLst>
              <a:ext uri="{FF2B5EF4-FFF2-40B4-BE49-F238E27FC236}">
                <a16:creationId xmlns:a16="http://schemas.microsoft.com/office/drawing/2014/main" id="{9FB9E117-1FAA-4CA7-94E3-78A3AD290AEA}"/>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8864827" y="2841806"/>
            <a:ext cx="1479177" cy="3998165"/>
          </a:xfrm>
          <a:prstGeom prst="rect">
            <a:avLst/>
          </a:prstGeom>
        </p:spPr>
      </p:pic>
      <p:pic>
        <p:nvPicPr>
          <p:cNvPr id="25" name="Picture 24">
            <a:extLst>
              <a:ext uri="{FF2B5EF4-FFF2-40B4-BE49-F238E27FC236}">
                <a16:creationId xmlns:a16="http://schemas.microsoft.com/office/drawing/2014/main" id="{D1410C4F-A08F-4EA3-A1D5-FD598ACE33A5}"/>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sp>
        <p:nvSpPr>
          <p:cNvPr id="14" name="TextBox 13">
            <a:extLst>
              <a:ext uri="{FF2B5EF4-FFF2-40B4-BE49-F238E27FC236}">
                <a16:creationId xmlns:a16="http://schemas.microsoft.com/office/drawing/2014/main" id="{9D842003-4390-4AFF-8A74-BBC0D77CE46B}"/>
              </a:ext>
            </a:extLst>
          </p:cNvPr>
          <p:cNvSpPr txBox="1"/>
          <p:nvPr/>
        </p:nvSpPr>
        <p:spPr>
          <a:xfrm>
            <a:off x="2467626" y="5669638"/>
            <a:ext cx="6504435" cy="523220"/>
          </a:xfrm>
          <a:prstGeom prst="rect">
            <a:avLst/>
          </a:prstGeom>
          <a:noFill/>
          <a:effectLst/>
        </p:spPr>
        <p:txBody>
          <a:bodyPr wrap="square" rtlCol="0">
            <a:spAutoFit/>
          </a:bodyPr>
          <a:lstStyle/>
          <a:p>
            <a:r>
              <a:rPr lang="en-US" sz="1400" dirty="0">
                <a:latin typeface="Arial Rounded MT Bold" panose="020F0704030504030204" pitchFamily="34" charset="0"/>
              </a:rPr>
              <a:t>Once the correct Password has been entered you will then have access to the </a:t>
            </a:r>
            <a:r>
              <a:rPr lang="en-US" sz="1400" b="1" dirty="0">
                <a:solidFill>
                  <a:srgbClr val="FF0000"/>
                </a:solidFill>
                <a:latin typeface="Arial Rounded MT Bold" panose="020F0704030504030204" pitchFamily="34" charset="0"/>
              </a:rPr>
              <a:t>UPDATE PANELS </a:t>
            </a:r>
            <a:r>
              <a:rPr lang="en-US" sz="1400" dirty="0">
                <a:latin typeface="Arial Rounded MT Bold" panose="020F0704030504030204" pitchFamily="34" charset="0"/>
              </a:rPr>
              <a:t>. </a:t>
            </a:r>
          </a:p>
        </p:txBody>
      </p:sp>
      <p:sp>
        <p:nvSpPr>
          <p:cNvPr id="24" name="Rectangle 23">
            <a:hlinkClick r:id="" action="ppaction://hlinkshowjump?jump=nextslide" highlightClick="1"/>
            <a:hlinkHover r:id="rId7" action="ppaction://hlinksldjump" highlightClick="1"/>
            <a:extLst>
              <a:ext uri="{FF2B5EF4-FFF2-40B4-BE49-F238E27FC236}">
                <a16:creationId xmlns:a16="http://schemas.microsoft.com/office/drawing/2014/main" id="{F1C03988-9EFB-413A-9C21-DBFC5DD03D79}"/>
              </a:ext>
            </a:extLst>
          </p:cNvPr>
          <p:cNvSpPr/>
          <p:nvPr/>
        </p:nvSpPr>
        <p:spPr>
          <a:xfrm>
            <a:off x="11467070" y="1990607"/>
            <a:ext cx="403239" cy="141525"/>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a:extLst>
              <a:ext uri="{FF2B5EF4-FFF2-40B4-BE49-F238E27FC236}">
                <a16:creationId xmlns:a16="http://schemas.microsoft.com/office/drawing/2014/main" id="{91363127-A587-40B4-A252-F36C4E5C368A}"/>
              </a:ext>
            </a:extLst>
          </p:cNvPr>
          <p:cNvPicPr>
            <a:picLocks/>
          </p:cNvPicPr>
          <p:nvPr/>
        </p:nvPicPr>
        <p:blipFill>
          <a:blip r:embed="rId8" cstate="email">
            <a:extLst>
              <a:ext uri="{28A0092B-C50C-407E-A947-70E740481C1C}">
                <a14:useLocalDpi xmlns:a14="http://schemas.microsoft.com/office/drawing/2010/main" val="0"/>
              </a:ext>
            </a:extLst>
          </a:blip>
          <a:stretch>
            <a:fillRect/>
          </a:stretch>
        </p:blipFill>
        <p:spPr>
          <a:xfrm>
            <a:off x="6193324" y="3393026"/>
            <a:ext cx="2157984" cy="941832"/>
          </a:xfrm>
          <a:prstGeom prst="rect">
            <a:avLst/>
          </a:prstGeom>
          <a:effectLst>
            <a:outerShdw blurRad="76200" dist="101600" dir="2700000" algn="tl" rotWithShape="0">
              <a:prstClr val="black">
                <a:alpha val="40000"/>
              </a:prstClr>
            </a:outerShdw>
          </a:effectLst>
        </p:spPr>
      </p:pic>
      <p:grpSp>
        <p:nvGrpSpPr>
          <p:cNvPr id="26" name="Group 25">
            <a:extLst>
              <a:ext uri="{FF2B5EF4-FFF2-40B4-BE49-F238E27FC236}">
                <a16:creationId xmlns:a16="http://schemas.microsoft.com/office/drawing/2014/main" id="{1FDB60ED-EDE8-4E1E-88EF-F8A9F031A6B6}"/>
              </a:ext>
            </a:extLst>
          </p:cNvPr>
          <p:cNvGrpSpPr/>
          <p:nvPr/>
        </p:nvGrpSpPr>
        <p:grpSpPr>
          <a:xfrm>
            <a:off x="1043654" y="5474930"/>
            <a:ext cx="1242346" cy="559643"/>
            <a:chOff x="990396" y="5170130"/>
            <a:chExt cx="2436592" cy="559643"/>
          </a:xfrm>
        </p:grpSpPr>
        <p:grpSp>
          <p:nvGrpSpPr>
            <p:cNvPr id="30" name="Group 29">
              <a:extLst>
                <a:ext uri="{FF2B5EF4-FFF2-40B4-BE49-F238E27FC236}">
                  <a16:creationId xmlns:a16="http://schemas.microsoft.com/office/drawing/2014/main" id="{7F0DD239-D4AF-4CCB-8EDE-45CDA720984B}"/>
                </a:ext>
              </a:extLst>
            </p:cNvPr>
            <p:cNvGrpSpPr/>
            <p:nvPr/>
          </p:nvGrpSpPr>
          <p:grpSpPr>
            <a:xfrm>
              <a:off x="990396" y="5170130"/>
              <a:ext cx="2220394" cy="559643"/>
              <a:chOff x="1967587" y="3990958"/>
              <a:chExt cx="1321830" cy="559643"/>
            </a:xfrm>
          </p:grpSpPr>
          <p:sp>
            <p:nvSpPr>
              <p:cNvPr id="33" name="AutoShape 7">
                <a:extLst>
                  <a:ext uri="{FF2B5EF4-FFF2-40B4-BE49-F238E27FC236}">
                    <a16:creationId xmlns:a16="http://schemas.microsoft.com/office/drawing/2014/main" id="{F3717618-EE79-4299-8F24-468F03F54B25}"/>
                  </a:ext>
                </a:extLst>
              </p:cNvPr>
              <p:cNvSpPr>
                <a:spLocks/>
              </p:cNvSpPr>
              <p:nvPr/>
            </p:nvSpPr>
            <p:spPr bwMode="auto">
              <a:xfrm rot="16200000">
                <a:off x="2576240" y="3382305"/>
                <a:ext cx="104523" cy="1321830"/>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38" name="AutoShape 8">
                <a:extLst>
                  <a:ext uri="{FF2B5EF4-FFF2-40B4-BE49-F238E27FC236}">
                    <a16:creationId xmlns:a16="http://schemas.microsoft.com/office/drawing/2014/main" id="{7B5FB9EF-FDC7-48F4-BD74-8E73D80C8747}"/>
                  </a:ext>
                </a:extLst>
              </p:cNvPr>
              <p:cNvCxnSpPr>
                <a:cxnSpLocks noChangeShapeType="1"/>
              </p:cNvCxnSpPr>
              <p:nvPr/>
            </p:nvCxnSpPr>
            <p:spPr bwMode="auto">
              <a:xfrm>
                <a:off x="2632412" y="4102647"/>
                <a:ext cx="0" cy="447954"/>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cxnSp>
          <p:nvCxnSpPr>
            <p:cNvPr id="32" name="AutoShape 20">
              <a:extLst>
                <a:ext uri="{FF2B5EF4-FFF2-40B4-BE49-F238E27FC236}">
                  <a16:creationId xmlns:a16="http://schemas.microsoft.com/office/drawing/2014/main" id="{6247B50F-687A-46C2-9EA5-2311F000D63C}"/>
                </a:ext>
              </a:extLst>
            </p:cNvPr>
            <p:cNvCxnSpPr>
              <a:cxnSpLocks noChangeShapeType="1"/>
            </p:cNvCxnSpPr>
            <p:nvPr/>
          </p:nvCxnSpPr>
          <p:spPr bwMode="auto">
            <a:xfrm flipH="1" flipV="1">
              <a:off x="2083938" y="5722153"/>
              <a:ext cx="1343050" cy="7620"/>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cxnSp>
        <p:nvCxnSpPr>
          <p:cNvPr id="21" name="AutoShape 8">
            <a:extLst>
              <a:ext uri="{FF2B5EF4-FFF2-40B4-BE49-F238E27FC236}">
                <a16:creationId xmlns:a16="http://schemas.microsoft.com/office/drawing/2014/main" id="{DB95CAC4-CFD2-4B32-8B16-17E157879AAE}"/>
              </a:ext>
            </a:extLst>
          </p:cNvPr>
          <p:cNvCxnSpPr>
            <a:cxnSpLocks noChangeShapeType="1"/>
          </p:cNvCxnSpPr>
          <p:nvPr/>
        </p:nvCxnSpPr>
        <p:spPr bwMode="auto">
          <a:xfrm flipH="1">
            <a:off x="4910328" y="3733800"/>
            <a:ext cx="2176272" cy="1935838"/>
          </a:xfrm>
          <a:prstGeom prst="straightConnector1">
            <a:avLst/>
          </a:prstGeom>
          <a:noFill/>
          <a:ln w="38100">
            <a:solidFill>
              <a:srgbClr val="FF0000"/>
            </a:solidFill>
            <a:round/>
            <a:headEnd type="triangle"/>
            <a:tailEnd type="none"/>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pic>
        <p:nvPicPr>
          <p:cNvPr id="22" name="Picture 21">
            <a:extLst>
              <a:ext uri="{FF2B5EF4-FFF2-40B4-BE49-F238E27FC236}">
                <a16:creationId xmlns:a16="http://schemas.microsoft.com/office/drawing/2014/main" id="{CF468F82-9066-40A6-8546-01496E37253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23" name="Picture 22">
            <a:extLst>
              <a:ext uri="{FF2B5EF4-FFF2-40B4-BE49-F238E27FC236}">
                <a16:creationId xmlns:a16="http://schemas.microsoft.com/office/drawing/2014/main" id="{1EAF3F27-D483-4B23-8EAF-6376258F613C}"/>
              </a:ext>
            </a:extLst>
          </p:cNvPr>
          <p:cNvPicPr>
            <a:picLocks noChangeAspect="1"/>
          </p:cNvPicPr>
          <p:nvPr>
            <p:custDataLst>
              <p:tags r:id="rId2"/>
            </p:custDataLst>
          </p:nvPr>
        </p:nvPicPr>
        <p:blipFill>
          <a:blip r:embed="rId10">
            <a:extLst>
              <a:ext uri="{28A0092B-C50C-407E-A947-70E740481C1C}">
                <a14:useLocalDpi xmlns:a14="http://schemas.microsoft.com/office/drawing/2010/main" val="0"/>
              </a:ext>
            </a:extLst>
          </a:blip>
          <a:stretch>
            <a:fillRect/>
          </a:stretch>
        </p:blipFill>
        <p:spPr>
          <a:xfrm>
            <a:off x="8460771" y="2052571"/>
            <a:ext cx="1705927" cy="4572000"/>
          </a:xfrm>
          <a:prstGeom prst="rect">
            <a:avLst/>
          </a:prstGeom>
          <a:effectLst>
            <a:outerShdw blurRad="88900" dist="114300" dir="2700000" algn="tl" rotWithShape="0">
              <a:prstClr val="black">
                <a:alpha val="40000"/>
              </a:prstClr>
            </a:outerShdw>
          </a:effectLst>
        </p:spPr>
      </p:pic>
      <p:sp>
        <p:nvSpPr>
          <p:cNvPr id="27" name="TextBox 26">
            <a:extLst>
              <a:ext uri="{FF2B5EF4-FFF2-40B4-BE49-F238E27FC236}">
                <a16:creationId xmlns:a16="http://schemas.microsoft.com/office/drawing/2014/main" id="{F8419556-BD1F-490A-A362-07113831C877}"/>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pic>
        <p:nvPicPr>
          <p:cNvPr id="28" name="Picture 27">
            <a:extLst>
              <a:ext uri="{FF2B5EF4-FFF2-40B4-BE49-F238E27FC236}">
                <a16:creationId xmlns:a16="http://schemas.microsoft.com/office/drawing/2014/main" id="{150B7F12-754B-48D5-98A6-A04178EEBD79}"/>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17" name="TextBox 16">
            <a:extLst>
              <a:ext uri="{FF2B5EF4-FFF2-40B4-BE49-F238E27FC236}">
                <a16:creationId xmlns:a16="http://schemas.microsoft.com/office/drawing/2014/main" id="{D52C5727-7388-4D8C-B882-09FF5C5C67EE}"/>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15960637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Shape&#10;&#10;Description automatically generated with medium confidence">
            <a:extLst>
              <a:ext uri="{FF2B5EF4-FFF2-40B4-BE49-F238E27FC236}">
                <a16:creationId xmlns:a16="http://schemas.microsoft.com/office/drawing/2014/main" id="{D661804E-48A3-463C-9A2F-1B434FAB6964}"/>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9663954" y="2886635"/>
            <a:ext cx="1479177" cy="3998165"/>
          </a:xfrm>
          <a:prstGeom prst="rect">
            <a:avLst/>
          </a:prstGeom>
        </p:spPr>
      </p:pic>
      <p:pic>
        <p:nvPicPr>
          <p:cNvPr id="17" name="Picture 16">
            <a:extLst>
              <a:ext uri="{FF2B5EF4-FFF2-40B4-BE49-F238E27FC236}">
                <a16:creationId xmlns:a16="http://schemas.microsoft.com/office/drawing/2014/main" id="{E0DDB323-086E-4F66-BC38-6A9EFF4450A7}"/>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pic>
        <p:nvPicPr>
          <p:cNvPr id="18" name="Picture 17">
            <a:extLst>
              <a:ext uri="{FF2B5EF4-FFF2-40B4-BE49-F238E27FC236}">
                <a16:creationId xmlns:a16="http://schemas.microsoft.com/office/drawing/2014/main" id="{B439054F-4B60-47CF-8177-A2497F35FEB7}"/>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5667555" y="2144935"/>
            <a:ext cx="3292125" cy="2187130"/>
          </a:xfrm>
          <a:prstGeom prst="rect">
            <a:avLst/>
          </a:prstGeom>
          <a:effectLst>
            <a:outerShdw blurRad="76200" dist="101600" dir="2700000" algn="tl" rotWithShape="0">
              <a:prstClr val="black">
                <a:alpha val="40000"/>
              </a:prstClr>
            </a:outerShdw>
          </a:effectLst>
        </p:spPr>
      </p:pic>
      <p:sp>
        <p:nvSpPr>
          <p:cNvPr id="20" name="TextBox 19">
            <a:extLst>
              <a:ext uri="{FF2B5EF4-FFF2-40B4-BE49-F238E27FC236}">
                <a16:creationId xmlns:a16="http://schemas.microsoft.com/office/drawing/2014/main" id="{E40559B1-4B65-4FE5-BD44-4384535E7D25}"/>
              </a:ext>
            </a:extLst>
          </p:cNvPr>
          <p:cNvSpPr txBox="1"/>
          <p:nvPr/>
        </p:nvSpPr>
        <p:spPr>
          <a:xfrm>
            <a:off x="1053284" y="594026"/>
            <a:ext cx="10378124" cy="738664"/>
          </a:xfrm>
          <a:prstGeom prst="rect">
            <a:avLst/>
          </a:prstGeom>
          <a:noFill/>
        </p:spPr>
        <p:txBody>
          <a:bodyPr wrap="square" rtlCol="0">
            <a:spAutoFit/>
          </a:bodyPr>
          <a:lstStyle/>
          <a:p>
            <a:r>
              <a:rPr lang="en-US" sz="1400" dirty="0">
                <a:latin typeface="Arial Rounded MT Bold" panose="020F0704030504030204" pitchFamily="34" charset="0"/>
              </a:rPr>
              <a:t>Here is the main </a:t>
            </a:r>
            <a:r>
              <a:rPr lang="en-US" sz="1400" b="1" dirty="0">
                <a:solidFill>
                  <a:srgbClr val="FF0000"/>
                </a:solidFill>
              </a:rPr>
              <a:t>ADMIN PANEL </a:t>
            </a:r>
            <a:r>
              <a:rPr lang="en-US" sz="1400" dirty="0">
                <a:latin typeface="Arial Rounded MT Bold" panose="020F0704030504030204" pitchFamily="34" charset="0"/>
              </a:rPr>
              <a:t>which is the heart of the program. Here you can navigate to any panel in the program. This panel enables the User to interact with </a:t>
            </a:r>
            <a:r>
              <a:rPr lang="en-US" sz="1400" b="1" dirty="0">
                <a:solidFill>
                  <a:srgbClr val="FF0000"/>
                </a:solidFill>
              </a:rPr>
              <a:t>CURRENT / DAILY STATS</a:t>
            </a:r>
            <a:r>
              <a:rPr lang="en-US" sz="1400" b="1" dirty="0">
                <a:solidFill>
                  <a:srgbClr val="FF0000"/>
                </a:solidFill>
                <a:latin typeface="Arial Rounded MT Bold" panose="020F0704030504030204" pitchFamily="34" charset="0"/>
              </a:rPr>
              <a:t>, </a:t>
            </a:r>
            <a:r>
              <a:rPr lang="en-US" sz="1400" b="1" dirty="0">
                <a:solidFill>
                  <a:srgbClr val="FF0000"/>
                </a:solidFill>
              </a:rPr>
              <a:t>EMPLOYEE DATA CENTER </a:t>
            </a:r>
            <a:r>
              <a:rPr lang="en-US" sz="1400" dirty="0">
                <a:solidFill>
                  <a:srgbClr val="FF0000"/>
                </a:solidFill>
                <a:latin typeface="Arial Rounded MT Bold" panose="020F0704030504030204" pitchFamily="34" charset="0"/>
              </a:rPr>
              <a:t>, ALL 12 MONTHLY PANELS, RESET PANEL, GOALS PANEL, PASS / FAIL PANEL </a:t>
            </a:r>
            <a:r>
              <a:rPr lang="en-US" sz="1400" dirty="0">
                <a:solidFill>
                  <a:srgbClr val="00B0F0"/>
                </a:solidFill>
                <a:latin typeface="Arial Rounded MT Bold" panose="020F0704030504030204" pitchFamily="34" charset="0"/>
              </a:rPr>
              <a:t> </a:t>
            </a:r>
            <a:r>
              <a:rPr lang="en-US" sz="1400" dirty="0">
                <a:latin typeface="Arial Rounded MT Bold" panose="020F0704030504030204" pitchFamily="34" charset="0"/>
              </a:rPr>
              <a:t>Now, lets take a closer look at the </a:t>
            </a:r>
            <a:r>
              <a:rPr lang="en-US" sz="1400" dirty="0">
                <a:solidFill>
                  <a:srgbClr val="FF0000"/>
                </a:solidFill>
                <a:latin typeface="Arial Rounded MT Bold" panose="020F0704030504030204" pitchFamily="34" charset="0"/>
              </a:rPr>
              <a:t>GOALS PANEL</a:t>
            </a:r>
          </a:p>
        </p:txBody>
      </p:sp>
      <p:sp>
        <p:nvSpPr>
          <p:cNvPr id="10" name="Oval 9">
            <a:extLst>
              <a:ext uri="{FF2B5EF4-FFF2-40B4-BE49-F238E27FC236}">
                <a16:creationId xmlns:a16="http://schemas.microsoft.com/office/drawing/2014/main" id="{8054CFEE-B493-43E0-B57D-0571F7A065DA}"/>
              </a:ext>
            </a:extLst>
          </p:cNvPr>
          <p:cNvSpPr/>
          <p:nvPr/>
        </p:nvSpPr>
        <p:spPr>
          <a:xfrm>
            <a:off x="6786780" y="3726384"/>
            <a:ext cx="980303" cy="507665"/>
          </a:xfrm>
          <a:prstGeom prst="ellipse">
            <a:avLst/>
          </a:prstGeom>
          <a:noFill/>
          <a:ln w="28575">
            <a:solidFill>
              <a:srgbClr val="FFFF00"/>
            </a:solidFill>
          </a:ln>
          <a:effectLst>
            <a:outerShdw blurRad="50800" dist="38100" dir="2700000" algn="tl" rotWithShape="0">
              <a:prstClr val="black">
                <a:alpha val="8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FFD32C86-2557-41F0-ACB4-6140B8A179EF}"/>
              </a:ext>
            </a:extLst>
          </p:cNvPr>
          <p:cNvSpPr txBox="1"/>
          <p:nvPr/>
        </p:nvSpPr>
        <p:spPr>
          <a:xfrm>
            <a:off x="4053078" y="5424997"/>
            <a:ext cx="4877770" cy="307777"/>
          </a:xfrm>
          <a:prstGeom prst="rect">
            <a:avLst/>
          </a:prstGeom>
          <a:noFill/>
        </p:spPr>
        <p:txBody>
          <a:bodyPr wrap="square" rtlCol="0">
            <a:spAutoFit/>
          </a:bodyPr>
          <a:lstStyle/>
          <a:p>
            <a:r>
              <a:rPr lang="en-US" sz="1400" dirty="0">
                <a:latin typeface="Arial Rounded MT Bold" panose="020F0704030504030204" pitchFamily="34" charset="0"/>
              </a:rPr>
              <a:t>Select the Goals button to launch the </a:t>
            </a:r>
            <a:r>
              <a:rPr lang="en-US" sz="1400" dirty="0">
                <a:solidFill>
                  <a:srgbClr val="FF0000"/>
                </a:solidFill>
                <a:latin typeface="Arial Rounded MT Bold" panose="020F0704030504030204" pitchFamily="34" charset="0"/>
              </a:rPr>
              <a:t>GOALS PANEL</a:t>
            </a:r>
            <a:r>
              <a:rPr lang="en-US" sz="1400" dirty="0">
                <a:latin typeface="Arial Rounded MT Bold" panose="020F0704030504030204" pitchFamily="34" charset="0"/>
              </a:rPr>
              <a:t>. </a:t>
            </a:r>
          </a:p>
        </p:txBody>
      </p:sp>
      <p:sp>
        <p:nvSpPr>
          <p:cNvPr id="15" name="TextBox 14">
            <a:extLst>
              <a:ext uri="{FF2B5EF4-FFF2-40B4-BE49-F238E27FC236}">
                <a16:creationId xmlns:a16="http://schemas.microsoft.com/office/drawing/2014/main" id="{5AD8ACBC-1C11-4BB2-8D0B-0A8E27841BBC}"/>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cxnSp>
        <p:nvCxnSpPr>
          <p:cNvPr id="16" name="AutoShape 8">
            <a:extLst>
              <a:ext uri="{FF2B5EF4-FFF2-40B4-BE49-F238E27FC236}">
                <a16:creationId xmlns:a16="http://schemas.microsoft.com/office/drawing/2014/main" id="{6989D168-6FE3-434D-A822-E1B9927B4901}"/>
              </a:ext>
            </a:extLst>
          </p:cNvPr>
          <p:cNvCxnSpPr>
            <a:cxnSpLocks noChangeShapeType="1"/>
          </p:cNvCxnSpPr>
          <p:nvPr/>
        </p:nvCxnSpPr>
        <p:spPr bwMode="auto">
          <a:xfrm flipH="1">
            <a:off x="5911311" y="4114273"/>
            <a:ext cx="992409" cy="1394587"/>
          </a:xfrm>
          <a:prstGeom prst="straightConnector1">
            <a:avLst/>
          </a:prstGeom>
          <a:noFill/>
          <a:ln w="38100">
            <a:solidFill>
              <a:srgbClr val="FFFF00"/>
            </a:solidFill>
            <a:round/>
            <a:headEnd type="triangle"/>
            <a:tailEnd type="none"/>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pic>
        <p:nvPicPr>
          <p:cNvPr id="14" name="Picture 13">
            <a:extLst>
              <a:ext uri="{FF2B5EF4-FFF2-40B4-BE49-F238E27FC236}">
                <a16:creationId xmlns:a16="http://schemas.microsoft.com/office/drawing/2014/main" id="{213687EF-96C0-4DA1-9D9F-C7959764971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cxnSp>
        <p:nvCxnSpPr>
          <p:cNvPr id="21" name="AutoShape 8">
            <a:extLst>
              <a:ext uri="{FF2B5EF4-FFF2-40B4-BE49-F238E27FC236}">
                <a16:creationId xmlns:a16="http://schemas.microsoft.com/office/drawing/2014/main" id="{2AA03D0B-8AC3-4617-A961-132EBC0ADC77}"/>
              </a:ext>
            </a:extLst>
          </p:cNvPr>
          <p:cNvCxnSpPr>
            <a:cxnSpLocks noChangeShapeType="1"/>
          </p:cNvCxnSpPr>
          <p:nvPr/>
        </p:nvCxnSpPr>
        <p:spPr bwMode="auto">
          <a:xfrm flipH="1">
            <a:off x="5911311" y="4111383"/>
            <a:ext cx="992409" cy="1394587"/>
          </a:xfrm>
          <a:prstGeom prst="straightConnector1">
            <a:avLst/>
          </a:prstGeom>
          <a:noFill/>
          <a:ln w="38100">
            <a:solidFill>
              <a:srgbClr val="FFFF00"/>
            </a:solidFill>
            <a:round/>
            <a:headEnd type="triangle"/>
            <a:tailEnd type="none"/>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pic>
        <p:nvPicPr>
          <p:cNvPr id="22" name="Picture 21">
            <a:extLst>
              <a:ext uri="{FF2B5EF4-FFF2-40B4-BE49-F238E27FC236}">
                <a16:creationId xmlns:a16="http://schemas.microsoft.com/office/drawing/2014/main" id="{52593529-FA2B-4DCA-A685-A92B10161243}"/>
              </a:ext>
            </a:extLst>
          </p:cNvPr>
          <p:cNvPicPr>
            <a:picLocks noChangeAspect="1"/>
          </p:cNvPicPr>
          <p:nvPr>
            <p:custDataLst>
              <p:tags r:id="rId2"/>
            </p:custDataLst>
          </p:nvPr>
        </p:nvPicPr>
        <p:blipFill>
          <a:blip r:embed="rId9">
            <a:extLst>
              <a:ext uri="{28A0092B-C50C-407E-A947-70E740481C1C}">
                <a14:useLocalDpi xmlns:a14="http://schemas.microsoft.com/office/drawing/2010/main" val="0"/>
              </a:ext>
            </a:extLst>
          </a:blip>
          <a:stretch>
            <a:fillRect/>
          </a:stretch>
        </p:blipFill>
        <p:spPr>
          <a:xfrm>
            <a:off x="8694749" y="2127005"/>
            <a:ext cx="2223135" cy="4572000"/>
          </a:xfrm>
          <a:prstGeom prst="rect">
            <a:avLst/>
          </a:prstGeom>
          <a:effectLst>
            <a:outerShdw blurRad="88900" dist="114300" dir="2700000" algn="tl" rotWithShape="0">
              <a:prstClr val="black">
                <a:alpha val="40000"/>
              </a:prstClr>
            </a:outerShdw>
          </a:effectLst>
        </p:spPr>
      </p:pic>
      <p:pic>
        <p:nvPicPr>
          <p:cNvPr id="24" name="Picture 23">
            <a:extLst>
              <a:ext uri="{FF2B5EF4-FFF2-40B4-BE49-F238E27FC236}">
                <a16:creationId xmlns:a16="http://schemas.microsoft.com/office/drawing/2014/main" id="{00FD0012-979C-492E-917A-7FA742638A7F}"/>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19" name="TextBox 18">
            <a:extLst>
              <a:ext uri="{FF2B5EF4-FFF2-40B4-BE49-F238E27FC236}">
                <a16:creationId xmlns:a16="http://schemas.microsoft.com/office/drawing/2014/main" id="{18B7A962-1D65-4A01-BC49-BC6C02B4AD78}"/>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8083146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descr="Shape&#10;&#10;Description automatically generated with medium confidence">
            <a:extLst>
              <a:ext uri="{FF2B5EF4-FFF2-40B4-BE49-F238E27FC236}">
                <a16:creationId xmlns:a16="http://schemas.microsoft.com/office/drawing/2014/main" id="{7B4F6CF5-B80B-4C90-B5E5-DDA58EAF27C7}"/>
              </a:ext>
            </a:extLst>
          </p:cNvPr>
          <p:cNvPicPr>
            <a:picLocks noChangeAspect="1"/>
          </p:cNvPicPr>
          <p:nvPr/>
        </p:nvPicPr>
        <p:blipFill>
          <a:blip r:embed="rId10">
            <a:alphaModFix amt="35000"/>
            <a:extLst>
              <a:ext uri="{28A0092B-C50C-407E-A947-70E740481C1C}">
                <a14:useLocalDpi xmlns:a14="http://schemas.microsoft.com/office/drawing/2010/main" val="0"/>
              </a:ext>
            </a:extLst>
          </a:blip>
          <a:stretch>
            <a:fillRect/>
          </a:stretch>
        </p:blipFill>
        <p:spPr>
          <a:xfrm>
            <a:off x="582722" y="2777203"/>
            <a:ext cx="1479177" cy="3998165"/>
          </a:xfrm>
          <a:prstGeom prst="rect">
            <a:avLst/>
          </a:prstGeom>
        </p:spPr>
      </p:pic>
      <p:sp>
        <p:nvSpPr>
          <p:cNvPr id="33" name="TextBox 32">
            <a:extLst>
              <a:ext uri="{FF2B5EF4-FFF2-40B4-BE49-F238E27FC236}">
                <a16:creationId xmlns:a16="http://schemas.microsoft.com/office/drawing/2014/main" id="{88963AF9-925E-4428-8F84-0626D02D49E9}"/>
              </a:ext>
            </a:extLst>
          </p:cNvPr>
          <p:cNvSpPr txBox="1"/>
          <p:nvPr/>
        </p:nvSpPr>
        <p:spPr>
          <a:xfrm>
            <a:off x="1028345" y="428580"/>
            <a:ext cx="10243162" cy="954107"/>
          </a:xfrm>
          <a:prstGeom prst="rect">
            <a:avLst/>
          </a:prstGeom>
          <a:noFill/>
        </p:spPr>
        <p:txBody>
          <a:bodyPr wrap="square" rtlCol="0">
            <a:spAutoFit/>
          </a:bodyPr>
          <a:lstStyle/>
          <a:p>
            <a:r>
              <a:rPr lang="en-US" sz="1400" dirty="0">
                <a:latin typeface="Arial Rounded MT Bold" panose="020F0704030504030204" pitchFamily="34" charset="0"/>
              </a:rPr>
              <a:t>This is the </a:t>
            </a:r>
            <a:r>
              <a:rPr lang="en-US" sz="1400" dirty="0">
                <a:solidFill>
                  <a:srgbClr val="FF0000"/>
                </a:solidFill>
                <a:latin typeface="Arial Rounded MT Bold" panose="020F0704030504030204" pitchFamily="34" charset="0"/>
              </a:rPr>
              <a:t>GOALS PANEL</a:t>
            </a:r>
            <a:r>
              <a:rPr lang="en-US" sz="1400" dirty="0">
                <a:latin typeface="Arial Rounded MT Bold" panose="020F0704030504030204" pitchFamily="34" charset="0"/>
              </a:rPr>
              <a:t>. This panel shows the desired  goals for each area being measured. We do realize that each Call Center is unique and Goals are specific to the needs of the project. You can re-set the parameters for your goals by selecting the number in each goal field on the form and typing in your desired goal and then selecting the Update Button. Make sure that you modify the &gt; greater then or &lt; less then symbols as needed.</a:t>
            </a:r>
          </a:p>
        </p:txBody>
      </p:sp>
      <p:pic>
        <p:nvPicPr>
          <p:cNvPr id="21" name="Picture 20">
            <a:extLst>
              <a:ext uri="{FF2B5EF4-FFF2-40B4-BE49-F238E27FC236}">
                <a16:creationId xmlns:a16="http://schemas.microsoft.com/office/drawing/2014/main" id="{9EC911F4-0DA1-4685-AE03-9717975F08D9}"/>
              </a:ext>
            </a:extLst>
          </p:cNvPr>
          <p:cNvPicPr>
            <a:picLocks noChangeAspect="1"/>
          </p:cNvPicPr>
          <p:nvPr/>
        </p:nvPicPr>
        <p:blipFill>
          <a:blip r:embed="rId11" cstate="email">
            <a:extLst>
              <a:ext uri="{28A0092B-C50C-407E-A947-70E740481C1C}">
                <a14:useLocalDpi xmlns:a14="http://schemas.microsoft.com/office/drawing/2010/main" val="0"/>
              </a:ext>
            </a:extLst>
          </a:blip>
          <a:srcRect/>
          <a:stretch/>
        </p:blipFill>
        <p:spPr>
          <a:xfrm>
            <a:off x="960120" y="1676386"/>
            <a:ext cx="11000232" cy="3853476"/>
          </a:xfrm>
          <a:prstGeom prst="rect">
            <a:avLst/>
          </a:prstGeom>
          <a:effectLst/>
        </p:spPr>
      </p:pic>
      <p:sp>
        <p:nvSpPr>
          <p:cNvPr id="38" name="Rectangle 37">
            <a:extLst>
              <a:ext uri="{FF2B5EF4-FFF2-40B4-BE49-F238E27FC236}">
                <a16:creationId xmlns:a16="http://schemas.microsoft.com/office/drawing/2014/main" id="{B8D7001A-8CA1-47AF-8DA8-1C279DD7C04A}"/>
              </a:ext>
            </a:extLst>
          </p:cNvPr>
          <p:cNvSpPr/>
          <p:nvPr/>
        </p:nvSpPr>
        <p:spPr>
          <a:xfrm>
            <a:off x="3457734" y="5132867"/>
            <a:ext cx="7101823" cy="1613935"/>
          </a:xfrm>
          <a:prstGeom prst="rect">
            <a:avLst/>
          </a:prstGeom>
          <a:noFill/>
          <a:ln w="38100">
            <a:solidFill>
              <a:srgbClr val="FF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6" name="AutoShape 20">
            <a:extLst>
              <a:ext uri="{FF2B5EF4-FFF2-40B4-BE49-F238E27FC236}">
                <a16:creationId xmlns:a16="http://schemas.microsoft.com/office/drawing/2014/main" id="{EF067A7A-8E89-4DEA-B365-04DC373FAFEE}"/>
              </a:ext>
            </a:extLst>
          </p:cNvPr>
          <p:cNvCxnSpPr>
            <a:cxnSpLocks noChangeShapeType="1"/>
          </p:cNvCxnSpPr>
          <p:nvPr/>
        </p:nvCxnSpPr>
        <p:spPr bwMode="auto">
          <a:xfrm>
            <a:off x="4741331" y="3182650"/>
            <a:ext cx="487518" cy="0"/>
          </a:xfrm>
          <a:prstGeom prst="straightConnector1">
            <a:avLst/>
          </a:prstGeom>
          <a:noFill/>
          <a:ln w="38100">
            <a:solidFill>
              <a:srgbClr val="FFFF00"/>
            </a:solidFill>
            <a:round/>
            <a:headEnd/>
            <a:tailEnd type="none"/>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34" name="AutoShape 20">
            <a:extLst>
              <a:ext uri="{FF2B5EF4-FFF2-40B4-BE49-F238E27FC236}">
                <a16:creationId xmlns:a16="http://schemas.microsoft.com/office/drawing/2014/main" id="{3378EAD7-CFF1-4499-BA82-3B44F16180D4}"/>
              </a:ext>
            </a:extLst>
          </p:cNvPr>
          <p:cNvCxnSpPr>
            <a:cxnSpLocks noChangeShapeType="1"/>
          </p:cNvCxnSpPr>
          <p:nvPr/>
        </p:nvCxnSpPr>
        <p:spPr bwMode="auto">
          <a:xfrm flipV="1">
            <a:off x="4396864" y="4653890"/>
            <a:ext cx="0" cy="472890"/>
          </a:xfrm>
          <a:prstGeom prst="straightConnector1">
            <a:avLst/>
          </a:prstGeom>
          <a:noFill/>
          <a:ln w="38100">
            <a:solidFill>
              <a:srgbClr val="FF0000"/>
            </a:solidFill>
            <a:round/>
            <a:headEnd/>
            <a:tailEnd type="triangle"/>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nvGrpSpPr>
          <p:cNvPr id="3" name="Group 2">
            <a:extLst>
              <a:ext uri="{FF2B5EF4-FFF2-40B4-BE49-F238E27FC236}">
                <a16:creationId xmlns:a16="http://schemas.microsoft.com/office/drawing/2014/main" id="{2DB56B8C-7D3C-4545-802D-A3D8935945DA}"/>
              </a:ext>
            </a:extLst>
          </p:cNvPr>
          <p:cNvGrpSpPr/>
          <p:nvPr/>
        </p:nvGrpSpPr>
        <p:grpSpPr>
          <a:xfrm>
            <a:off x="3628886" y="5142294"/>
            <a:ext cx="7162331" cy="1571327"/>
            <a:chOff x="3628886" y="5142294"/>
            <a:chExt cx="7162331" cy="1571327"/>
          </a:xfrm>
        </p:grpSpPr>
        <p:sp>
          <p:nvSpPr>
            <p:cNvPr id="18" name="TextBox 17">
              <a:hlinkClick r:id="rId12" action="ppaction://hlinksldjump" tooltip="Pass / Fail - Test completion ratio for a given employee"/>
              <a:extLst>
                <a:ext uri="{FF2B5EF4-FFF2-40B4-BE49-F238E27FC236}">
                  <a16:creationId xmlns:a16="http://schemas.microsoft.com/office/drawing/2014/main" id="{DFB57C3F-5D90-4AE0-A6C0-7CBD9D008656}"/>
                </a:ext>
              </a:extLst>
            </p:cNvPr>
            <p:cNvSpPr txBox="1"/>
            <p:nvPr/>
          </p:nvSpPr>
          <p:spPr>
            <a:xfrm>
              <a:off x="3629744" y="5151086"/>
              <a:ext cx="3476021" cy="307777"/>
            </a:xfrm>
            <a:prstGeom prst="rect">
              <a:avLst/>
            </a:prstGeom>
            <a:noFill/>
          </p:spPr>
          <p:txBody>
            <a:bodyPr wrap="square" rtlCol="0">
              <a:spAutoFit/>
            </a:bodyPr>
            <a:lstStyle/>
            <a:p>
              <a:pPr marL="285750" indent="-285750">
                <a:buFont typeface="Arial" panose="020B0604020202020204" pitchFamily="34" charset="0"/>
                <a:buChar char="•"/>
              </a:pPr>
              <a:r>
                <a:rPr lang="en-US" sz="1400" dirty="0">
                  <a:latin typeface="Arial Rounded MT Bold" panose="020F0704030504030204" pitchFamily="34" charset="0"/>
                </a:rPr>
                <a:t>Pass/Fail - Testing Results</a:t>
              </a:r>
            </a:p>
          </p:txBody>
        </p:sp>
        <p:sp>
          <p:nvSpPr>
            <p:cNvPr id="19" name="TextBox 18">
              <a:hlinkClick r:id="rId12" action="ppaction://hlinksldjump" tooltip="Average Handle Time (AHT) - A key performance indicator, AHT measures the average length of an interaction, including hold time, talk time and after-call work."/>
              <a:extLst>
                <a:ext uri="{FF2B5EF4-FFF2-40B4-BE49-F238E27FC236}">
                  <a16:creationId xmlns:a16="http://schemas.microsoft.com/office/drawing/2014/main" id="{76701FEF-EF92-4939-AC1D-F7E43C59BCF1}"/>
                </a:ext>
              </a:extLst>
            </p:cNvPr>
            <p:cNvSpPr txBox="1"/>
            <p:nvPr/>
          </p:nvSpPr>
          <p:spPr>
            <a:xfrm>
              <a:off x="3628886" y="5574575"/>
              <a:ext cx="3379154" cy="307777"/>
            </a:xfrm>
            <a:prstGeom prst="rect">
              <a:avLst/>
            </a:prstGeom>
            <a:noFill/>
          </p:spPr>
          <p:txBody>
            <a:bodyPr wrap="square" rtlCol="0">
              <a:spAutoFit/>
            </a:bodyPr>
            <a:lstStyle/>
            <a:p>
              <a:pPr marL="285750" indent="-285750">
                <a:buFont typeface="Arial" panose="020B0604020202020204" pitchFamily="34" charset="0"/>
                <a:buChar char="•"/>
              </a:pPr>
              <a:r>
                <a:rPr lang="en-US" sz="1400" dirty="0">
                  <a:latin typeface="Arial Rounded MT Bold" panose="020F0704030504030204" pitchFamily="34" charset="0"/>
                </a:rPr>
                <a:t>AHT- Average Handle Time</a:t>
              </a:r>
            </a:p>
          </p:txBody>
        </p:sp>
        <p:sp>
          <p:nvSpPr>
            <p:cNvPr id="20" name="TextBox 19">
              <a:hlinkClick r:id="rId12" action="ppaction://hlinksldjump" tooltip="Average Talk Time - Normally expressed in minutes and seconds, this measures the time spent speaking with a customer. It is one component of average handle time (AHT)."/>
              <a:extLst>
                <a:ext uri="{FF2B5EF4-FFF2-40B4-BE49-F238E27FC236}">
                  <a16:creationId xmlns:a16="http://schemas.microsoft.com/office/drawing/2014/main" id="{FE036E39-CE13-4C26-9CCC-81448D5244EE}"/>
                </a:ext>
              </a:extLst>
            </p:cNvPr>
            <p:cNvSpPr txBox="1"/>
            <p:nvPr>
              <p:custDataLst>
                <p:tags r:id="rId3"/>
              </p:custDataLst>
            </p:nvPr>
          </p:nvSpPr>
          <p:spPr>
            <a:xfrm>
              <a:off x="3628886" y="5986276"/>
              <a:ext cx="3546205" cy="307777"/>
            </a:xfrm>
            <a:prstGeom prst="rect">
              <a:avLst/>
            </a:prstGeom>
            <a:noFill/>
          </p:spPr>
          <p:txBody>
            <a:bodyPr wrap="square" rtlCol="0">
              <a:spAutoFit/>
            </a:bodyPr>
            <a:lstStyle/>
            <a:p>
              <a:pPr marL="285750" indent="-285750">
                <a:buFont typeface="Arial" panose="020B0604020202020204" pitchFamily="34" charset="0"/>
                <a:buChar char="•"/>
              </a:pPr>
              <a:r>
                <a:rPr lang="en-US" sz="1400" dirty="0">
                  <a:latin typeface="Arial Rounded MT Bold" panose="020F0704030504030204" pitchFamily="34" charset="0"/>
                </a:rPr>
                <a:t>TALK – Average Talk Time</a:t>
              </a:r>
            </a:p>
          </p:txBody>
        </p:sp>
        <p:sp>
          <p:nvSpPr>
            <p:cNvPr id="24" name="TextBox 23">
              <a:hlinkClick r:id="rId12" action="ppaction://hlinksldjump" tooltip="Average Hold Time - A key performance indicator, AHT measures the average length of an interaction, including hold time, talk time and after-call work."/>
              <a:extLst>
                <a:ext uri="{FF2B5EF4-FFF2-40B4-BE49-F238E27FC236}">
                  <a16:creationId xmlns:a16="http://schemas.microsoft.com/office/drawing/2014/main" id="{D13218C5-287C-4A76-BFB5-CE6D3876C030}"/>
                </a:ext>
              </a:extLst>
            </p:cNvPr>
            <p:cNvSpPr txBox="1"/>
            <p:nvPr>
              <p:custDataLst>
                <p:tags r:id="rId4"/>
              </p:custDataLst>
            </p:nvPr>
          </p:nvSpPr>
          <p:spPr>
            <a:xfrm>
              <a:off x="3638021" y="6405844"/>
              <a:ext cx="3467756" cy="307777"/>
            </a:xfrm>
            <a:prstGeom prst="rect">
              <a:avLst/>
            </a:prstGeom>
            <a:noFill/>
          </p:spPr>
          <p:txBody>
            <a:bodyPr wrap="square" rtlCol="0">
              <a:spAutoFit/>
            </a:bodyPr>
            <a:lstStyle/>
            <a:p>
              <a:pPr marL="285750" indent="-285750">
                <a:buFont typeface="Arial" panose="020B0604020202020204" pitchFamily="34" charset="0"/>
                <a:buChar char="•"/>
              </a:pPr>
              <a:r>
                <a:rPr lang="en-US" sz="1400" dirty="0">
                  <a:latin typeface="Arial Rounded MT Bold" panose="020F0704030504030204" pitchFamily="34" charset="0"/>
                </a:rPr>
                <a:t>HOLD – Average Hold Time</a:t>
              </a:r>
            </a:p>
          </p:txBody>
        </p:sp>
        <p:sp>
          <p:nvSpPr>
            <p:cNvPr id="31" name="TextBox 30">
              <a:hlinkClick r:id="rId12" action="ppaction://hlinksldjump" tooltip="ACW - The Brand Specialist activity that directly follows a call, email, chat, social media or SMS inquiry. ACW encompasses data-entry, activity codes, dispositions, form completion and post-call communication."/>
              <a:extLst>
                <a:ext uri="{FF2B5EF4-FFF2-40B4-BE49-F238E27FC236}">
                  <a16:creationId xmlns:a16="http://schemas.microsoft.com/office/drawing/2014/main" id="{2A133DAA-D3B7-4FD3-A2FD-4FFB690D8DD7}"/>
                </a:ext>
              </a:extLst>
            </p:cNvPr>
            <p:cNvSpPr txBox="1"/>
            <p:nvPr>
              <p:custDataLst>
                <p:tags r:id="rId5"/>
              </p:custDataLst>
            </p:nvPr>
          </p:nvSpPr>
          <p:spPr>
            <a:xfrm>
              <a:off x="7175897" y="5142294"/>
              <a:ext cx="3010510" cy="307777"/>
            </a:xfrm>
            <a:prstGeom prst="rect">
              <a:avLst/>
            </a:prstGeom>
            <a:noFill/>
          </p:spPr>
          <p:txBody>
            <a:bodyPr wrap="square" rtlCol="0">
              <a:spAutoFit/>
            </a:bodyPr>
            <a:lstStyle/>
            <a:p>
              <a:pPr marL="285750" indent="-285750">
                <a:buFont typeface="Arial" panose="020B0604020202020204" pitchFamily="34" charset="0"/>
                <a:buChar char="•"/>
              </a:pPr>
              <a:r>
                <a:rPr lang="en-US" sz="1400" dirty="0">
                  <a:latin typeface="Arial Rounded MT Bold" panose="020F0704030504030204" pitchFamily="34" charset="0"/>
                </a:rPr>
                <a:t>ACW – After Call Work</a:t>
              </a:r>
            </a:p>
          </p:txBody>
        </p:sp>
        <p:sp>
          <p:nvSpPr>
            <p:cNvPr id="32" name="TextBox 31">
              <a:hlinkClick r:id="rId12" action="ppaction://hlinksldjump" tooltip="On Production Time - Average overall time per call combined Average"/>
              <a:extLst>
                <a:ext uri="{FF2B5EF4-FFF2-40B4-BE49-F238E27FC236}">
                  <a16:creationId xmlns:a16="http://schemas.microsoft.com/office/drawing/2014/main" id="{4D9BA31E-A58C-471A-A86E-8C06287C6AA4}"/>
                </a:ext>
              </a:extLst>
            </p:cNvPr>
            <p:cNvSpPr txBox="1"/>
            <p:nvPr/>
          </p:nvSpPr>
          <p:spPr>
            <a:xfrm>
              <a:off x="7175093" y="5548199"/>
              <a:ext cx="3314478" cy="307777"/>
            </a:xfrm>
            <a:prstGeom prst="rect">
              <a:avLst/>
            </a:prstGeom>
            <a:noFill/>
          </p:spPr>
          <p:txBody>
            <a:bodyPr wrap="square" rtlCol="0">
              <a:spAutoFit/>
            </a:bodyPr>
            <a:lstStyle/>
            <a:p>
              <a:pPr marL="285750" indent="-285750">
                <a:buFont typeface="Arial" panose="020B0604020202020204" pitchFamily="34" charset="0"/>
                <a:buChar char="•"/>
              </a:pPr>
              <a:r>
                <a:rPr lang="en-US" sz="1400" dirty="0">
                  <a:latin typeface="Arial Rounded MT Bold" panose="020F0704030504030204" pitchFamily="34" charset="0"/>
                </a:rPr>
                <a:t>OnProd- On Production Time</a:t>
              </a:r>
            </a:p>
          </p:txBody>
        </p:sp>
        <p:sp>
          <p:nvSpPr>
            <p:cNvPr id="36" name="TextBox 35">
              <a:hlinkClick r:id="rId12" action="ppaction://hlinksldjump" tooltip="Adherence - Also known as compliance, adherence measures the ability of a Employee to stay committed to his or her schedule. Also used to measure the Brand Specialist’s ability to adhere to a script, message, policy, practice or process as trained."/>
              <a:extLst>
                <a:ext uri="{FF2B5EF4-FFF2-40B4-BE49-F238E27FC236}">
                  <a16:creationId xmlns:a16="http://schemas.microsoft.com/office/drawing/2014/main" id="{4A84158E-CFE9-4C67-9B45-2CEFB887B02D}"/>
                </a:ext>
              </a:extLst>
            </p:cNvPr>
            <p:cNvSpPr txBox="1"/>
            <p:nvPr>
              <p:custDataLst>
                <p:tags r:id="rId6"/>
              </p:custDataLst>
            </p:nvPr>
          </p:nvSpPr>
          <p:spPr>
            <a:xfrm>
              <a:off x="7175092" y="5968692"/>
              <a:ext cx="3616125" cy="307777"/>
            </a:xfrm>
            <a:prstGeom prst="rect">
              <a:avLst/>
            </a:prstGeom>
            <a:noFill/>
          </p:spPr>
          <p:txBody>
            <a:bodyPr wrap="square" rtlCol="0">
              <a:spAutoFit/>
            </a:bodyPr>
            <a:lstStyle/>
            <a:p>
              <a:pPr marL="285750" indent="-285750">
                <a:buFont typeface="Arial" panose="020B0604020202020204" pitchFamily="34" charset="0"/>
                <a:buChar char="•"/>
              </a:pPr>
              <a:r>
                <a:rPr lang="en-US" sz="1400" dirty="0">
                  <a:latin typeface="Arial Rounded MT Bold" panose="020F0704030504030204" pitchFamily="34" charset="0"/>
                </a:rPr>
                <a:t>ADH – Average Adherence Time</a:t>
              </a:r>
            </a:p>
          </p:txBody>
        </p:sp>
        <p:sp>
          <p:nvSpPr>
            <p:cNvPr id="37" name="TextBox 36">
              <a:hlinkClick r:id="rId12" action="ppaction://hlinksldjump" tooltip="NPS - NPS is a leading growth indicator based on a survey that asks customers how likely they are to recommend a brand to friends and colleagues, on a scale of 0 to 10. The respondents are divided into three categories: promoters, who score 9-10 and are lo"/>
              <a:extLst>
                <a:ext uri="{FF2B5EF4-FFF2-40B4-BE49-F238E27FC236}">
                  <a16:creationId xmlns:a16="http://schemas.microsoft.com/office/drawing/2014/main" id="{C6664316-1EC7-4F40-BFA7-FE67B35EE554}"/>
                </a:ext>
              </a:extLst>
            </p:cNvPr>
            <p:cNvSpPr txBox="1"/>
            <p:nvPr>
              <p:custDataLst>
                <p:tags r:id="rId7"/>
              </p:custDataLst>
            </p:nvPr>
          </p:nvSpPr>
          <p:spPr>
            <a:xfrm>
              <a:off x="7183630" y="6397052"/>
              <a:ext cx="3241154" cy="307777"/>
            </a:xfrm>
            <a:prstGeom prst="rect">
              <a:avLst/>
            </a:prstGeom>
            <a:noFill/>
          </p:spPr>
          <p:txBody>
            <a:bodyPr wrap="square" rtlCol="0">
              <a:spAutoFit/>
            </a:bodyPr>
            <a:lstStyle/>
            <a:p>
              <a:pPr marL="285750" indent="-285750">
                <a:buFont typeface="Arial" panose="020B0604020202020204" pitchFamily="34" charset="0"/>
                <a:buChar char="•"/>
              </a:pPr>
              <a:r>
                <a:rPr lang="en-US" sz="1400" dirty="0">
                  <a:latin typeface="Arial Rounded MT Bold" panose="020F0704030504030204" pitchFamily="34" charset="0"/>
                </a:rPr>
                <a:t>TALK – Net Promotor Score</a:t>
              </a:r>
            </a:p>
          </p:txBody>
        </p:sp>
      </p:grpSp>
      <p:sp>
        <p:nvSpPr>
          <p:cNvPr id="25" name="TextBox 24">
            <a:extLst>
              <a:ext uri="{FF2B5EF4-FFF2-40B4-BE49-F238E27FC236}">
                <a16:creationId xmlns:a16="http://schemas.microsoft.com/office/drawing/2014/main" id="{6799626E-1F34-43C2-9359-C17F21B22754}"/>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pic>
        <p:nvPicPr>
          <p:cNvPr id="4" name="Picture 3">
            <a:extLst>
              <a:ext uri="{FF2B5EF4-FFF2-40B4-BE49-F238E27FC236}">
                <a16:creationId xmlns:a16="http://schemas.microsoft.com/office/drawing/2014/main" id="{D25DA4A8-C760-40AB-9A0F-846A20DA3920}"/>
              </a:ext>
            </a:extLst>
          </p:cNvPr>
          <p:cNvPicPr>
            <a:picLocks noChangeAspect="1"/>
          </p:cNvPicPr>
          <p:nvPr/>
        </p:nvPicPr>
        <p:blipFill>
          <a:blip r:embed="rId13" cstate="email">
            <a:extLst>
              <a:ext uri="{28A0092B-C50C-407E-A947-70E740481C1C}">
                <a14:useLocalDpi xmlns:a14="http://schemas.microsoft.com/office/drawing/2010/main" val="0"/>
              </a:ext>
            </a:extLst>
          </a:blip>
          <a:stretch>
            <a:fillRect/>
          </a:stretch>
        </p:blipFill>
        <p:spPr>
          <a:xfrm>
            <a:off x="5239542" y="1367587"/>
            <a:ext cx="4731067" cy="3348853"/>
          </a:xfrm>
          <a:prstGeom prst="rect">
            <a:avLst/>
          </a:prstGeom>
          <a:effectLst>
            <a:outerShdw blurRad="76200" dist="127000" dir="2700000" algn="tl" rotWithShape="0">
              <a:prstClr val="black">
                <a:alpha val="40000"/>
              </a:prstClr>
            </a:outerShdw>
          </a:effectLst>
        </p:spPr>
      </p:pic>
      <p:sp>
        <p:nvSpPr>
          <p:cNvPr id="28" name="AutoShape 7">
            <a:extLst>
              <a:ext uri="{FF2B5EF4-FFF2-40B4-BE49-F238E27FC236}">
                <a16:creationId xmlns:a16="http://schemas.microsoft.com/office/drawing/2014/main" id="{5407FDF5-A5D4-46C2-8643-A9F61774D873}"/>
              </a:ext>
            </a:extLst>
          </p:cNvPr>
          <p:cNvSpPr>
            <a:spLocks/>
          </p:cNvSpPr>
          <p:nvPr/>
        </p:nvSpPr>
        <p:spPr bwMode="auto">
          <a:xfrm>
            <a:off x="5239535" y="1959439"/>
            <a:ext cx="211015" cy="1907622"/>
          </a:xfrm>
          <a:prstGeom prst="leftBracket">
            <a:avLst>
              <a:gd name="adj" fmla="val 114965"/>
            </a:avLst>
          </a:prstGeom>
          <a:noFill/>
          <a:ln w="38100" algn="ctr">
            <a:solidFill>
              <a:srgbClr val="FFFF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sp>
        <p:nvSpPr>
          <p:cNvPr id="29" name="Rectangle 28">
            <a:extLst>
              <a:ext uri="{FF2B5EF4-FFF2-40B4-BE49-F238E27FC236}">
                <a16:creationId xmlns:a16="http://schemas.microsoft.com/office/drawing/2014/main" id="{17132F37-9D3B-4BE0-BB0C-54A84061E881}"/>
              </a:ext>
            </a:extLst>
          </p:cNvPr>
          <p:cNvSpPr/>
          <p:nvPr/>
        </p:nvSpPr>
        <p:spPr>
          <a:xfrm>
            <a:off x="2723106" y="2115610"/>
            <a:ext cx="2048370" cy="2536778"/>
          </a:xfrm>
          <a:prstGeom prst="rect">
            <a:avLst/>
          </a:prstGeom>
          <a:noFill/>
          <a:ln w="38100">
            <a:solidFill>
              <a:srgbClr val="FFFF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Picture 26">
            <a:extLst>
              <a:ext uri="{FF2B5EF4-FFF2-40B4-BE49-F238E27FC236}">
                <a16:creationId xmlns:a16="http://schemas.microsoft.com/office/drawing/2014/main" id="{4382FEEC-283F-4E93-8C0A-598CAA6F0EA7}"/>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6" name="Picture 5">
            <a:extLst>
              <a:ext uri="{FF2B5EF4-FFF2-40B4-BE49-F238E27FC236}">
                <a16:creationId xmlns:a16="http://schemas.microsoft.com/office/drawing/2014/main" id="{431B834C-3112-4883-9EDD-63042118B06E}"/>
              </a:ext>
            </a:extLst>
          </p:cNvPr>
          <p:cNvPicPr>
            <a:picLocks noChangeAspect="1"/>
          </p:cNvPicPr>
          <p:nvPr>
            <p:custDataLst>
              <p:tags r:id="rId2"/>
            </p:custDataLst>
          </p:nvPr>
        </p:nvPicPr>
        <p:blipFill>
          <a:blip r:embed="rId15">
            <a:extLst>
              <a:ext uri="{28A0092B-C50C-407E-A947-70E740481C1C}">
                <a14:useLocalDpi xmlns:a14="http://schemas.microsoft.com/office/drawing/2010/main" val="0"/>
              </a:ext>
            </a:extLst>
          </a:blip>
          <a:stretch>
            <a:fillRect/>
          </a:stretch>
        </p:blipFill>
        <p:spPr>
          <a:xfrm>
            <a:off x="725426" y="1959439"/>
            <a:ext cx="1568767" cy="4572000"/>
          </a:xfrm>
          <a:prstGeom prst="rect">
            <a:avLst/>
          </a:prstGeom>
          <a:effectLst>
            <a:outerShdw blurRad="88900" dist="114300" dir="2700000" algn="tl" rotWithShape="0">
              <a:prstClr val="black">
                <a:alpha val="40000"/>
              </a:prstClr>
            </a:outerShdw>
          </a:effectLst>
        </p:spPr>
      </p:pic>
      <p:pic>
        <p:nvPicPr>
          <p:cNvPr id="30" name="Picture 29">
            <a:extLst>
              <a:ext uri="{FF2B5EF4-FFF2-40B4-BE49-F238E27FC236}">
                <a16:creationId xmlns:a16="http://schemas.microsoft.com/office/drawing/2014/main" id="{C5FBE9AB-B106-4751-A020-B5E80F028BD7}"/>
              </a:ext>
            </a:extLst>
          </p:cNvPr>
          <p:cNvPicPr>
            <a:picLocks noChangeAspect="1"/>
          </p:cNvPicPr>
          <p:nvPr/>
        </p:nvPicPr>
        <p:blipFill>
          <a:blip r:embed="rId16">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35" name="TextBox 34">
            <a:extLst>
              <a:ext uri="{FF2B5EF4-FFF2-40B4-BE49-F238E27FC236}">
                <a16:creationId xmlns:a16="http://schemas.microsoft.com/office/drawing/2014/main" id="{2D250EB4-5F54-476A-9B82-808B0E54FA19}"/>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8090347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32CAB8E-FFF1-417D-BA98-15455BDD7CCB}"/>
              </a:ext>
            </a:extLst>
          </p:cNvPr>
          <p:cNvSpPr txBox="1"/>
          <p:nvPr/>
        </p:nvSpPr>
        <p:spPr>
          <a:xfrm>
            <a:off x="0" y="6596390"/>
            <a:ext cx="12192000" cy="246221"/>
          </a:xfrm>
          <a:prstGeom prst="rect">
            <a:avLst/>
          </a:prstGeom>
          <a:noFill/>
        </p:spPr>
        <p:txBody>
          <a:bodyPr wrap="square" rtlCol="0">
            <a:spAutoFit/>
          </a:bodyPr>
          <a:lstStyle/>
          <a:p>
            <a:r>
              <a:rPr lang="en-US" sz="1000" dirty="0">
                <a:solidFill>
                  <a:schemeClr val="bg1">
                    <a:lumMod val="65000"/>
                  </a:schemeClr>
                </a:solidFill>
              </a:rPr>
              <a:t>© copyright 2019 - 2022  StatsSystems Software </a:t>
            </a:r>
          </a:p>
        </p:txBody>
      </p:sp>
    </p:spTree>
    <p:custDataLst>
      <p:tags r:id="rId1"/>
    </p:custDataLst>
    <p:extLst>
      <p:ext uri="{BB962C8B-B14F-4D97-AF65-F5344CB8AC3E}">
        <p14:creationId xmlns:p14="http://schemas.microsoft.com/office/powerpoint/2010/main" val="2988497531"/>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Shape&#10;&#10;Description automatically generated with medium confidence">
            <a:extLst>
              <a:ext uri="{FF2B5EF4-FFF2-40B4-BE49-F238E27FC236}">
                <a16:creationId xmlns:a16="http://schemas.microsoft.com/office/drawing/2014/main" id="{3EE4023B-5102-4977-945D-AF206582796E}"/>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4172477" y="2671231"/>
            <a:ext cx="1479177" cy="3998165"/>
          </a:xfrm>
          <a:prstGeom prst="rect">
            <a:avLst/>
          </a:prstGeom>
        </p:spPr>
      </p:pic>
      <p:pic>
        <p:nvPicPr>
          <p:cNvPr id="16" name="Picture 15">
            <a:hlinkClick r:id="rId6" action="ppaction://hlinksldjump" tooltip="This is the EMPLOYEE LISTING PANEL. All Employees are listed here and User’s can select the Employee from this list and see all required data for all sections in one simple GUI."/>
            <a:extLst>
              <a:ext uri="{FF2B5EF4-FFF2-40B4-BE49-F238E27FC236}">
                <a16:creationId xmlns:a16="http://schemas.microsoft.com/office/drawing/2014/main" id="{BB98B305-2136-4CC7-99BD-F19450D5CBDF}"/>
              </a:ext>
            </a:extLst>
          </p:cNvPr>
          <p:cNvPicPr>
            <a:picLocks noChangeAspect="1"/>
          </p:cNvPicPr>
          <p:nvPr/>
        </p:nvPicPr>
        <p:blipFill>
          <a:blip r:embed="rId7"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sp>
        <p:nvSpPr>
          <p:cNvPr id="15" name="Rectangle 14">
            <a:extLst>
              <a:ext uri="{FF2B5EF4-FFF2-40B4-BE49-F238E27FC236}">
                <a16:creationId xmlns:a16="http://schemas.microsoft.com/office/drawing/2014/main" id="{9C49144E-3AEC-46F5-943B-E91680C9A799}"/>
              </a:ext>
            </a:extLst>
          </p:cNvPr>
          <p:cNvSpPr/>
          <p:nvPr/>
        </p:nvSpPr>
        <p:spPr>
          <a:xfrm>
            <a:off x="1034005" y="2097073"/>
            <a:ext cx="1717443" cy="2804806"/>
          </a:xfrm>
          <a:prstGeom prst="rect">
            <a:avLst/>
          </a:prstGeom>
          <a:noFill/>
          <a:ln w="38100">
            <a:solidFill>
              <a:srgbClr val="FFFF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111" name="Rectangle 32110">
            <a:extLst>
              <a:ext uri="{FF2B5EF4-FFF2-40B4-BE49-F238E27FC236}">
                <a16:creationId xmlns:a16="http://schemas.microsoft.com/office/drawing/2014/main" id="{C3D2E3DE-39BE-4CD5-84B6-6A986871D945}"/>
              </a:ext>
            </a:extLst>
          </p:cNvPr>
          <p:cNvSpPr/>
          <p:nvPr/>
        </p:nvSpPr>
        <p:spPr>
          <a:xfrm>
            <a:off x="2751448" y="422685"/>
            <a:ext cx="7555120" cy="738664"/>
          </a:xfrm>
          <a:prstGeom prst="rect">
            <a:avLst/>
          </a:prstGeom>
        </p:spPr>
        <p:txBody>
          <a:bodyPr wrap="square">
            <a:spAutoFit/>
          </a:bodyPr>
          <a:lstStyle/>
          <a:p>
            <a:r>
              <a:rPr lang="en-US" sz="1400" dirty="0">
                <a:latin typeface="Arial Rounded MT Bold" panose="020F0704030504030204" pitchFamily="34" charset="0"/>
              </a:rPr>
              <a:t>This is the </a:t>
            </a:r>
            <a:r>
              <a:rPr lang="en-US" sz="1400" dirty="0">
                <a:solidFill>
                  <a:srgbClr val="FF0000"/>
                </a:solidFill>
                <a:latin typeface="Arial Rounded MT Bold" panose="020F0704030504030204" pitchFamily="34" charset="0"/>
              </a:rPr>
              <a:t>EMPLOYEE LISTING PANEL</a:t>
            </a:r>
            <a:r>
              <a:rPr lang="en-US" sz="1400" dirty="0">
                <a:latin typeface="Arial Rounded MT Bold" panose="020F0704030504030204" pitchFamily="34" charset="0"/>
              </a:rPr>
              <a:t>. All Employees are listed here and User’s can select the Employee from this list and see all required data for all sections in one simple GUI.</a:t>
            </a:r>
          </a:p>
        </p:txBody>
      </p:sp>
      <p:grpSp>
        <p:nvGrpSpPr>
          <p:cNvPr id="4" name="Group 3">
            <a:extLst>
              <a:ext uri="{FF2B5EF4-FFF2-40B4-BE49-F238E27FC236}">
                <a16:creationId xmlns:a16="http://schemas.microsoft.com/office/drawing/2014/main" id="{FB3FE579-911B-4815-B230-8F33E8D32AFC}"/>
              </a:ext>
            </a:extLst>
          </p:cNvPr>
          <p:cNvGrpSpPr/>
          <p:nvPr/>
        </p:nvGrpSpPr>
        <p:grpSpPr>
          <a:xfrm>
            <a:off x="991605" y="1099524"/>
            <a:ext cx="1767658" cy="792717"/>
            <a:chOff x="991605" y="794724"/>
            <a:chExt cx="1767658" cy="792717"/>
          </a:xfrm>
        </p:grpSpPr>
        <p:sp>
          <p:nvSpPr>
            <p:cNvPr id="12" name="Flowchart: Connector 11">
              <a:extLst>
                <a:ext uri="{FF2B5EF4-FFF2-40B4-BE49-F238E27FC236}">
                  <a16:creationId xmlns:a16="http://schemas.microsoft.com/office/drawing/2014/main" id="{EDFDBD6E-53A5-41B9-B269-89AD6AF1CBAA}"/>
                </a:ext>
              </a:extLst>
            </p:cNvPr>
            <p:cNvSpPr/>
            <p:nvPr/>
          </p:nvSpPr>
          <p:spPr>
            <a:xfrm>
              <a:off x="1755405" y="794724"/>
              <a:ext cx="283464" cy="283464"/>
            </a:xfrm>
            <a:prstGeom prst="flowChartConnector">
              <a:avLst/>
            </a:prstGeom>
            <a:solidFill>
              <a:srgbClr val="09FF26"/>
            </a:solidFill>
            <a:ln>
              <a:no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1</a:t>
              </a:r>
            </a:p>
          </p:txBody>
        </p:sp>
        <p:cxnSp>
          <p:nvCxnSpPr>
            <p:cNvPr id="22" name="AutoShape 8">
              <a:extLst>
                <a:ext uri="{FF2B5EF4-FFF2-40B4-BE49-F238E27FC236}">
                  <a16:creationId xmlns:a16="http://schemas.microsoft.com/office/drawing/2014/main" id="{2B06EBE5-7F58-49EE-978A-91591C794D26}"/>
                </a:ext>
              </a:extLst>
            </p:cNvPr>
            <p:cNvCxnSpPr>
              <a:cxnSpLocks noChangeShapeType="1"/>
            </p:cNvCxnSpPr>
            <p:nvPr/>
          </p:nvCxnSpPr>
          <p:spPr bwMode="auto">
            <a:xfrm flipV="1">
              <a:off x="1904757" y="1084492"/>
              <a:ext cx="0" cy="361877"/>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nvGrpSpPr>
            <p:cNvPr id="24" name="Group 23">
              <a:extLst>
                <a:ext uri="{FF2B5EF4-FFF2-40B4-BE49-F238E27FC236}">
                  <a16:creationId xmlns:a16="http://schemas.microsoft.com/office/drawing/2014/main" id="{695860B0-3858-4E4E-8762-1CE451928139}"/>
                </a:ext>
              </a:extLst>
            </p:cNvPr>
            <p:cNvGrpSpPr/>
            <p:nvPr/>
          </p:nvGrpSpPr>
          <p:grpSpPr>
            <a:xfrm rot="10800000">
              <a:off x="991605" y="1224950"/>
              <a:ext cx="1767658" cy="362491"/>
              <a:chOff x="2312628" y="5664131"/>
              <a:chExt cx="3237084" cy="362491"/>
            </a:xfrm>
          </p:grpSpPr>
          <p:sp>
            <p:nvSpPr>
              <p:cNvPr id="25" name="AutoShape 7">
                <a:extLst>
                  <a:ext uri="{FF2B5EF4-FFF2-40B4-BE49-F238E27FC236}">
                    <a16:creationId xmlns:a16="http://schemas.microsoft.com/office/drawing/2014/main" id="{CB8E0E2E-2410-4D27-B820-83A9B8E85DF0}"/>
                  </a:ext>
                </a:extLst>
              </p:cNvPr>
              <p:cNvSpPr>
                <a:spLocks/>
              </p:cNvSpPr>
              <p:nvPr/>
            </p:nvSpPr>
            <p:spPr bwMode="auto">
              <a:xfrm rot="16200000">
                <a:off x="3867879" y="4108880"/>
                <a:ext cx="126581" cy="3237084"/>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26" name="AutoShape 8">
                <a:extLst>
                  <a:ext uri="{FF2B5EF4-FFF2-40B4-BE49-F238E27FC236}">
                    <a16:creationId xmlns:a16="http://schemas.microsoft.com/office/drawing/2014/main" id="{2B220585-8318-4241-B3F9-A7A8E95AE804}"/>
                  </a:ext>
                </a:extLst>
              </p:cNvPr>
              <p:cNvCxnSpPr>
                <a:cxnSpLocks noChangeShapeType="1"/>
              </p:cNvCxnSpPr>
              <p:nvPr/>
            </p:nvCxnSpPr>
            <p:spPr bwMode="auto">
              <a:xfrm rot="10800000" flipV="1">
                <a:off x="3881429" y="5790713"/>
                <a:ext cx="0" cy="235909"/>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grpSp>
      <p:sp>
        <p:nvSpPr>
          <p:cNvPr id="17" name="TextBox 16">
            <a:extLst>
              <a:ext uri="{FF2B5EF4-FFF2-40B4-BE49-F238E27FC236}">
                <a16:creationId xmlns:a16="http://schemas.microsoft.com/office/drawing/2014/main" id="{36AF888B-26CB-4429-8A4B-11469C45E6E7}"/>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pic>
        <p:nvPicPr>
          <p:cNvPr id="19" name="Picture 18">
            <a:extLst>
              <a:ext uri="{FF2B5EF4-FFF2-40B4-BE49-F238E27FC236}">
                <a16:creationId xmlns:a16="http://schemas.microsoft.com/office/drawing/2014/main" id="{14E347D8-E9D0-450C-933E-0D26923A805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3" name="Picture 2">
            <a:extLst>
              <a:ext uri="{FF2B5EF4-FFF2-40B4-BE49-F238E27FC236}">
                <a16:creationId xmlns:a16="http://schemas.microsoft.com/office/drawing/2014/main" id="{51D52886-14BC-4136-863F-31A766AE5FDC}"/>
              </a:ext>
            </a:extLst>
          </p:cNvPr>
          <p:cNvPicPr>
            <a:picLocks noChangeAspect="1"/>
          </p:cNvPicPr>
          <p:nvPr>
            <p:custDataLst>
              <p:tags r:id="rId2"/>
            </p:custDataLst>
          </p:nvPr>
        </p:nvPicPr>
        <p:blipFill>
          <a:blip r:embed="rId9">
            <a:extLst>
              <a:ext uri="{28A0092B-C50C-407E-A947-70E740481C1C}">
                <a14:useLocalDpi xmlns:a14="http://schemas.microsoft.com/office/drawing/2010/main" val="0"/>
              </a:ext>
            </a:extLst>
          </a:blip>
          <a:stretch>
            <a:fillRect/>
          </a:stretch>
        </p:blipFill>
        <p:spPr>
          <a:xfrm>
            <a:off x="3241458" y="1828950"/>
            <a:ext cx="2251710" cy="4572000"/>
          </a:xfrm>
          <a:prstGeom prst="rect">
            <a:avLst/>
          </a:prstGeom>
          <a:effectLst>
            <a:outerShdw blurRad="88900" dist="114300" dir="2700000" algn="tl" rotWithShape="0">
              <a:prstClr val="black">
                <a:alpha val="40000"/>
              </a:prstClr>
            </a:outerShdw>
          </a:effectLst>
        </p:spPr>
      </p:pic>
      <p:pic>
        <p:nvPicPr>
          <p:cNvPr id="18" name="Picture 17">
            <a:extLst>
              <a:ext uri="{FF2B5EF4-FFF2-40B4-BE49-F238E27FC236}">
                <a16:creationId xmlns:a16="http://schemas.microsoft.com/office/drawing/2014/main" id="{E5A4E388-8D7C-47E0-8942-AAFCBD41EA4D}"/>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1" name="TextBox 20">
            <a:extLst>
              <a:ext uri="{FF2B5EF4-FFF2-40B4-BE49-F238E27FC236}">
                <a16:creationId xmlns:a16="http://schemas.microsoft.com/office/drawing/2014/main" id="{7840E5CD-5ABF-4BA3-B32B-76B3659610B5}"/>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10430582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descr="Shape&#10;&#10;Description automatically generated with medium confidence">
            <a:extLst>
              <a:ext uri="{FF2B5EF4-FFF2-40B4-BE49-F238E27FC236}">
                <a16:creationId xmlns:a16="http://schemas.microsoft.com/office/drawing/2014/main" id="{65AA231E-088A-446D-8532-69E41CE5A014}"/>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7208137" y="2848132"/>
            <a:ext cx="1479177" cy="3998165"/>
          </a:xfrm>
          <a:prstGeom prst="rect">
            <a:avLst/>
          </a:prstGeom>
        </p:spPr>
      </p:pic>
      <p:pic>
        <p:nvPicPr>
          <p:cNvPr id="17" name="Picture 16">
            <a:extLst>
              <a:ext uri="{FF2B5EF4-FFF2-40B4-BE49-F238E27FC236}">
                <a16:creationId xmlns:a16="http://schemas.microsoft.com/office/drawing/2014/main" id="{2C689056-4C67-4A7F-86A5-498D7520FC64}"/>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sp>
        <p:nvSpPr>
          <p:cNvPr id="7" name="Rectangle 6">
            <a:hlinkClick r:id="rId7" action="ppaction://hlinksldjump" highlightClick="1"/>
            <a:hlinkHover r:id="rId7" action="ppaction://hlinksldjump" highlightClick="1"/>
            <a:extLst>
              <a:ext uri="{FF2B5EF4-FFF2-40B4-BE49-F238E27FC236}">
                <a16:creationId xmlns:a16="http://schemas.microsoft.com/office/drawing/2014/main" id="{D5C8A76B-927D-4653-9033-0CF7EBB03549}"/>
              </a:ext>
            </a:extLst>
          </p:cNvPr>
          <p:cNvSpPr/>
          <p:nvPr/>
        </p:nvSpPr>
        <p:spPr>
          <a:xfrm>
            <a:off x="5988908" y="2224216"/>
            <a:ext cx="617838" cy="2343759"/>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id="{F78F9010-56A5-4990-8A39-9DBDEF3E82D9}"/>
              </a:ext>
            </a:extLst>
          </p:cNvPr>
          <p:cNvSpPr txBox="1"/>
          <p:nvPr/>
        </p:nvSpPr>
        <p:spPr>
          <a:xfrm>
            <a:off x="2751617" y="423142"/>
            <a:ext cx="8302916" cy="738664"/>
          </a:xfrm>
          <a:prstGeom prst="rect">
            <a:avLst/>
          </a:prstGeom>
          <a:noFill/>
          <a:effectLst/>
        </p:spPr>
        <p:txBody>
          <a:bodyPr wrap="square" rtlCol="0">
            <a:spAutoFit/>
          </a:bodyPr>
          <a:lstStyle/>
          <a:p>
            <a:r>
              <a:rPr lang="en-US" sz="1400" dirty="0">
                <a:latin typeface="Arial Rounded MT Bold" panose="020F0704030504030204" pitchFamily="34" charset="0"/>
              </a:rPr>
              <a:t>This is the </a:t>
            </a:r>
            <a:r>
              <a:rPr lang="en-US" sz="1400" dirty="0">
                <a:solidFill>
                  <a:srgbClr val="FF0000"/>
                </a:solidFill>
                <a:latin typeface="Arial Rounded MT Bold" panose="020F0704030504030204" pitchFamily="34" charset="0"/>
              </a:rPr>
              <a:t>EMPLOYEE DAILY STATS PANEL</a:t>
            </a:r>
            <a:r>
              <a:rPr lang="en-US" sz="1400" dirty="0">
                <a:latin typeface="Arial Rounded MT Bold" panose="020F0704030504030204" pitchFamily="34" charset="0"/>
              </a:rPr>
              <a:t>.  As each Employee Daily stats are entered into the Update Panel, the Daily entries are shown here.   Some Users prefer to enter the Employee Stats on a weekly basis.                      </a:t>
            </a:r>
          </a:p>
        </p:txBody>
      </p:sp>
      <p:sp>
        <p:nvSpPr>
          <p:cNvPr id="15" name="Rectangle 14">
            <a:hlinkClick r:id="rId8" action="ppaction://hlinksldjump" tooltip="This is the EMPLOYEE DAILY STATS PANEL.  As each Employee Daily stats are entered into the Update Panel, the Daily entries are shown here.   Some Users prefer to enter the Employee Stats on a weekly basis.                      "/>
            <a:extLst>
              <a:ext uri="{FF2B5EF4-FFF2-40B4-BE49-F238E27FC236}">
                <a16:creationId xmlns:a16="http://schemas.microsoft.com/office/drawing/2014/main" id="{C650EA05-6EFA-4C18-AEF5-136E5B21CD5C}"/>
              </a:ext>
            </a:extLst>
          </p:cNvPr>
          <p:cNvSpPr/>
          <p:nvPr/>
        </p:nvSpPr>
        <p:spPr>
          <a:xfrm>
            <a:off x="5283702" y="2166985"/>
            <a:ext cx="689573" cy="2695240"/>
          </a:xfrm>
          <a:prstGeom prst="rect">
            <a:avLst/>
          </a:prstGeom>
          <a:noFill/>
          <a:ln w="38100">
            <a:solidFill>
              <a:srgbClr val="FFFF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 name="Group 1">
            <a:extLst>
              <a:ext uri="{FF2B5EF4-FFF2-40B4-BE49-F238E27FC236}">
                <a16:creationId xmlns:a16="http://schemas.microsoft.com/office/drawing/2014/main" id="{1547F755-9175-448B-830A-E3F88B4C359B}"/>
              </a:ext>
            </a:extLst>
          </p:cNvPr>
          <p:cNvGrpSpPr/>
          <p:nvPr/>
        </p:nvGrpSpPr>
        <p:grpSpPr>
          <a:xfrm>
            <a:off x="5299330" y="1172957"/>
            <a:ext cx="689575" cy="628652"/>
            <a:chOff x="5299330" y="892220"/>
            <a:chExt cx="689575" cy="628652"/>
          </a:xfrm>
        </p:grpSpPr>
        <p:sp>
          <p:nvSpPr>
            <p:cNvPr id="18" name="Flowchart: Connector 17">
              <a:extLst>
                <a:ext uri="{FF2B5EF4-FFF2-40B4-BE49-F238E27FC236}">
                  <a16:creationId xmlns:a16="http://schemas.microsoft.com/office/drawing/2014/main" id="{85523C7A-EF09-40A2-82FD-6A23439D8BC4}"/>
                </a:ext>
              </a:extLst>
            </p:cNvPr>
            <p:cNvSpPr/>
            <p:nvPr/>
          </p:nvSpPr>
          <p:spPr>
            <a:xfrm>
              <a:off x="5512982" y="892220"/>
              <a:ext cx="283464" cy="249287"/>
            </a:xfrm>
            <a:prstGeom prst="flowChartConnector">
              <a:avLst/>
            </a:prstGeom>
            <a:solidFill>
              <a:srgbClr val="09FF26"/>
            </a:solidFill>
            <a:ln>
              <a:no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2</a:t>
              </a:r>
            </a:p>
          </p:txBody>
        </p:sp>
        <p:grpSp>
          <p:nvGrpSpPr>
            <p:cNvPr id="20" name="Group 19">
              <a:extLst>
                <a:ext uri="{FF2B5EF4-FFF2-40B4-BE49-F238E27FC236}">
                  <a16:creationId xmlns:a16="http://schemas.microsoft.com/office/drawing/2014/main" id="{E6251C6F-5B6A-4D8D-81D5-9E8EB4194E9E}"/>
                </a:ext>
              </a:extLst>
            </p:cNvPr>
            <p:cNvGrpSpPr/>
            <p:nvPr/>
          </p:nvGrpSpPr>
          <p:grpSpPr>
            <a:xfrm rot="10800000">
              <a:off x="5299330" y="1137827"/>
              <a:ext cx="689575" cy="383045"/>
              <a:chOff x="2312628" y="5664131"/>
              <a:chExt cx="3237084" cy="362491"/>
            </a:xfrm>
          </p:grpSpPr>
          <p:sp>
            <p:nvSpPr>
              <p:cNvPr id="25" name="AutoShape 7">
                <a:extLst>
                  <a:ext uri="{FF2B5EF4-FFF2-40B4-BE49-F238E27FC236}">
                    <a16:creationId xmlns:a16="http://schemas.microsoft.com/office/drawing/2014/main" id="{96BD0DD2-B42D-484D-A37E-029669CE6627}"/>
                  </a:ext>
                </a:extLst>
              </p:cNvPr>
              <p:cNvSpPr>
                <a:spLocks/>
              </p:cNvSpPr>
              <p:nvPr/>
            </p:nvSpPr>
            <p:spPr bwMode="auto">
              <a:xfrm rot="16200000">
                <a:off x="3867879" y="4108880"/>
                <a:ext cx="126581" cy="3237084"/>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26" name="AutoShape 8">
                <a:extLst>
                  <a:ext uri="{FF2B5EF4-FFF2-40B4-BE49-F238E27FC236}">
                    <a16:creationId xmlns:a16="http://schemas.microsoft.com/office/drawing/2014/main" id="{4C7852C7-7271-4C40-B420-4C237000C398}"/>
                  </a:ext>
                </a:extLst>
              </p:cNvPr>
              <p:cNvCxnSpPr>
                <a:cxnSpLocks noChangeShapeType="1"/>
              </p:cNvCxnSpPr>
              <p:nvPr/>
            </p:nvCxnSpPr>
            <p:spPr bwMode="auto">
              <a:xfrm rot="10800000" flipV="1">
                <a:off x="3881429" y="5790713"/>
                <a:ext cx="0" cy="235909"/>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grpSp>
      <p:sp>
        <p:nvSpPr>
          <p:cNvPr id="16" name="TextBox 15">
            <a:extLst>
              <a:ext uri="{FF2B5EF4-FFF2-40B4-BE49-F238E27FC236}">
                <a16:creationId xmlns:a16="http://schemas.microsoft.com/office/drawing/2014/main" id="{D921E486-0A81-4548-A9E6-16A5FFD3A03E}"/>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pic>
        <p:nvPicPr>
          <p:cNvPr id="21" name="Picture 20">
            <a:extLst>
              <a:ext uri="{FF2B5EF4-FFF2-40B4-BE49-F238E27FC236}">
                <a16:creationId xmlns:a16="http://schemas.microsoft.com/office/drawing/2014/main" id="{564B5C6A-EADE-4E9C-A118-0F4532F6B17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4" name="Picture 3">
            <a:extLst>
              <a:ext uri="{FF2B5EF4-FFF2-40B4-BE49-F238E27FC236}">
                <a16:creationId xmlns:a16="http://schemas.microsoft.com/office/drawing/2014/main" id="{AC506D52-EA80-47A5-A3F3-D490B2492666}"/>
              </a:ext>
            </a:extLst>
          </p:cNvPr>
          <p:cNvPicPr>
            <a:picLocks noChangeAspect="1"/>
          </p:cNvPicPr>
          <p:nvPr>
            <p:custDataLst>
              <p:tags r:id="rId2"/>
            </p:custDataLst>
          </p:nvPr>
        </p:nvPicPr>
        <p:blipFill>
          <a:blip r:embed="rId10">
            <a:extLst>
              <a:ext uri="{28A0092B-C50C-407E-A947-70E740481C1C}">
                <a14:useLocalDpi xmlns:a14="http://schemas.microsoft.com/office/drawing/2010/main" val="0"/>
              </a:ext>
            </a:extLst>
          </a:blip>
          <a:stretch>
            <a:fillRect/>
          </a:stretch>
        </p:blipFill>
        <p:spPr>
          <a:xfrm>
            <a:off x="6218727" y="2003158"/>
            <a:ext cx="2223135" cy="4572000"/>
          </a:xfrm>
          <a:prstGeom prst="rect">
            <a:avLst/>
          </a:prstGeom>
          <a:effectLst>
            <a:outerShdw blurRad="88900" dist="114300" dir="2700000" algn="tl" rotWithShape="0">
              <a:prstClr val="black">
                <a:alpha val="40000"/>
              </a:prstClr>
            </a:outerShdw>
          </a:effectLst>
        </p:spPr>
      </p:pic>
      <p:pic>
        <p:nvPicPr>
          <p:cNvPr id="19" name="Picture 18">
            <a:extLst>
              <a:ext uri="{FF2B5EF4-FFF2-40B4-BE49-F238E27FC236}">
                <a16:creationId xmlns:a16="http://schemas.microsoft.com/office/drawing/2014/main" id="{433E7EC0-64DB-46A4-AEF0-C453D07873EC}"/>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3" name="TextBox 22">
            <a:extLst>
              <a:ext uri="{FF2B5EF4-FFF2-40B4-BE49-F238E27FC236}">
                <a16:creationId xmlns:a16="http://schemas.microsoft.com/office/drawing/2014/main" id="{A7638391-F930-406B-9817-E39896D12982}"/>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16752290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0C26B194-D157-4F5D-A426-94903F9F45F6}"/>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sp>
        <p:nvSpPr>
          <p:cNvPr id="7" name="Rectangle 6">
            <a:hlinkClick r:id="" action="ppaction://hlinkshowjump?jump=nextslide" highlightClick="1"/>
            <a:hlinkHover r:id="rId6" action="ppaction://hlinksldjump" highlightClick="1"/>
            <a:extLst>
              <a:ext uri="{FF2B5EF4-FFF2-40B4-BE49-F238E27FC236}">
                <a16:creationId xmlns:a16="http://schemas.microsoft.com/office/drawing/2014/main" id="{D5C8A76B-927D-4653-9033-0CF7EBB03549}"/>
              </a:ext>
            </a:extLst>
          </p:cNvPr>
          <p:cNvSpPr/>
          <p:nvPr/>
        </p:nvSpPr>
        <p:spPr>
          <a:xfrm>
            <a:off x="5988908" y="2224216"/>
            <a:ext cx="617838" cy="2343759"/>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id="{F78F9010-56A5-4990-8A39-9DBDEF3E82D9}"/>
              </a:ext>
            </a:extLst>
          </p:cNvPr>
          <p:cNvSpPr txBox="1"/>
          <p:nvPr/>
        </p:nvSpPr>
        <p:spPr>
          <a:xfrm>
            <a:off x="2752879" y="422742"/>
            <a:ext cx="8243166" cy="954107"/>
          </a:xfrm>
          <a:prstGeom prst="rect">
            <a:avLst/>
          </a:prstGeom>
          <a:noFill/>
          <a:effectLst/>
        </p:spPr>
        <p:txBody>
          <a:bodyPr wrap="square" rtlCol="0">
            <a:spAutoFit/>
          </a:bodyPr>
          <a:lstStyle/>
          <a:p>
            <a:r>
              <a:rPr lang="en-US" sz="1400" dirty="0">
                <a:latin typeface="Arial Rounded MT Bold" panose="020F0704030504030204" pitchFamily="34" charset="0"/>
              </a:rPr>
              <a:t>This is the </a:t>
            </a:r>
            <a:r>
              <a:rPr lang="en-US" sz="1400" dirty="0">
                <a:solidFill>
                  <a:srgbClr val="FF0000"/>
                </a:solidFill>
                <a:latin typeface="Arial Rounded MT Bold" panose="020F0704030504030204" pitchFamily="34" charset="0"/>
              </a:rPr>
              <a:t>ANNUAL DATA PANEL</a:t>
            </a:r>
            <a:r>
              <a:rPr lang="en-US" sz="1400" dirty="0">
                <a:latin typeface="Arial Rounded MT Bold" panose="020F0704030504030204" pitchFamily="34" charset="0"/>
              </a:rPr>
              <a:t>. This section calculates the overall Average of all Monthly data which is formulated against the </a:t>
            </a:r>
            <a:r>
              <a:rPr lang="en-US" sz="1400" dirty="0">
                <a:solidFill>
                  <a:srgbClr val="FF0000"/>
                </a:solidFill>
                <a:latin typeface="Arial Rounded MT Bold" panose="020F0704030504030204" pitchFamily="34" charset="0"/>
              </a:rPr>
              <a:t>EMPLOYEE DAILY STATS PANEL</a:t>
            </a:r>
            <a:r>
              <a:rPr lang="en-US" sz="1400" b="1" dirty="0">
                <a:solidFill>
                  <a:srgbClr val="00B0F0"/>
                </a:solidFill>
                <a:effectLst>
                  <a:outerShdw blurRad="38100" dist="50800" dir="2700000" algn="tl" rotWithShape="0">
                    <a:prstClr val="black">
                      <a:alpha val="70000"/>
                    </a:prstClr>
                  </a:outerShdw>
                </a:effectLst>
                <a:latin typeface="Arial Rounded MT Bold" panose="020F0704030504030204" pitchFamily="34" charset="0"/>
              </a:rPr>
              <a:t> </a:t>
            </a:r>
            <a:r>
              <a:rPr lang="en-US" sz="1400" dirty="0">
                <a:latin typeface="Arial Rounded MT Bold" panose="020F0704030504030204" pitchFamily="34" charset="0"/>
              </a:rPr>
              <a:t>to show the User the employees progress either &gt; increase or &lt; decrease in overall stats and then can be visually compared against numbers associated with the desired Goals required.</a:t>
            </a:r>
          </a:p>
        </p:txBody>
      </p:sp>
      <p:sp>
        <p:nvSpPr>
          <p:cNvPr id="2" name="Rectangle 1">
            <a:hlinkClick r:id="rId7" action="ppaction://hlinksldjump" tooltip="This is the ANNUAL DATA PANEL. This section calculates the overall Average of all Monthly data which is formulated against the EMPLOYEE DAILY STATS PANEL to show the User the employees progress either &gt; increase or &lt; decrease in overall stats "/>
            <a:extLst>
              <a:ext uri="{FF2B5EF4-FFF2-40B4-BE49-F238E27FC236}">
                <a16:creationId xmlns:a16="http://schemas.microsoft.com/office/drawing/2014/main" id="{26C4EA7F-721E-4DAF-A9BC-1A4770AD40CE}"/>
              </a:ext>
            </a:extLst>
          </p:cNvPr>
          <p:cNvSpPr/>
          <p:nvPr/>
        </p:nvSpPr>
        <p:spPr>
          <a:xfrm>
            <a:off x="5973278" y="2153880"/>
            <a:ext cx="617838" cy="2503112"/>
          </a:xfrm>
          <a:prstGeom prst="rect">
            <a:avLst/>
          </a:prstGeom>
          <a:noFill/>
          <a:ln w="38100">
            <a:solidFill>
              <a:srgbClr val="FFFF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TextBox 21">
            <a:extLst>
              <a:ext uri="{FF2B5EF4-FFF2-40B4-BE49-F238E27FC236}">
                <a16:creationId xmlns:a16="http://schemas.microsoft.com/office/drawing/2014/main" id="{A0D350A4-E713-4CD4-A588-7700C7ABE61D}"/>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grpSp>
        <p:nvGrpSpPr>
          <p:cNvPr id="4" name="Group 3">
            <a:extLst>
              <a:ext uri="{FF2B5EF4-FFF2-40B4-BE49-F238E27FC236}">
                <a16:creationId xmlns:a16="http://schemas.microsoft.com/office/drawing/2014/main" id="{E811F1B9-386E-4B64-98F8-0767DCAB0E20}"/>
              </a:ext>
            </a:extLst>
          </p:cNvPr>
          <p:cNvGrpSpPr/>
          <p:nvPr/>
        </p:nvGrpSpPr>
        <p:grpSpPr>
          <a:xfrm>
            <a:off x="5973277" y="1322919"/>
            <a:ext cx="617837" cy="628651"/>
            <a:chOff x="5973277" y="1188444"/>
            <a:chExt cx="617837" cy="628651"/>
          </a:xfrm>
        </p:grpSpPr>
        <p:grpSp>
          <p:nvGrpSpPr>
            <p:cNvPr id="19" name="Group 18">
              <a:extLst>
                <a:ext uri="{FF2B5EF4-FFF2-40B4-BE49-F238E27FC236}">
                  <a16:creationId xmlns:a16="http://schemas.microsoft.com/office/drawing/2014/main" id="{7E76C2E9-2C9D-4D11-B6FA-DCDF2508D8BD}"/>
                </a:ext>
              </a:extLst>
            </p:cNvPr>
            <p:cNvGrpSpPr/>
            <p:nvPr/>
          </p:nvGrpSpPr>
          <p:grpSpPr>
            <a:xfrm rot="10800000">
              <a:off x="5973277" y="1434050"/>
              <a:ext cx="617837" cy="383045"/>
              <a:chOff x="2312628" y="5664131"/>
              <a:chExt cx="3237084" cy="362491"/>
            </a:xfrm>
          </p:grpSpPr>
          <p:sp>
            <p:nvSpPr>
              <p:cNvPr id="20" name="AutoShape 7">
                <a:extLst>
                  <a:ext uri="{FF2B5EF4-FFF2-40B4-BE49-F238E27FC236}">
                    <a16:creationId xmlns:a16="http://schemas.microsoft.com/office/drawing/2014/main" id="{977C5868-3D29-4D8B-A232-3864F14A5ACE}"/>
                  </a:ext>
                </a:extLst>
              </p:cNvPr>
              <p:cNvSpPr>
                <a:spLocks/>
              </p:cNvSpPr>
              <p:nvPr/>
            </p:nvSpPr>
            <p:spPr bwMode="auto">
              <a:xfrm rot="16200000">
                <a:off x="3867879" y="4108880"/>
                <a:ext cx="126581" cy="3237084"/>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21" name="AutoShape 8">
                <a:extLst>
                  <a:ext uri="{FF2B5EF4-FFF2-40B4-BE49-F238E27FC236}">
                    <a16:creationId xmlns:a16="http://schemas.microsoft.com/office/drawing/2014/main" id="{3F7E4245-27E7-4BF7-9084-37454B3C845B}"/>
                  </a:ext>
                </a:extLst>
              </p:cNvPr>
              <p:cNvCxnSpPr>
                <a:cxnSpLocks noChangeShapeType="1"/>
              </p:cNvCxnSpPr>
              <p:nvPr/>
            </p:nvCxnSpPr>
            <p:spPr bwMode="auto">
              <a:xfrm rot="10800000" flipV="1">
                <a:off x="3881429" y="5790713"/>
                <a:ext cx="0" cy="235909"/>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sp>
          <p:nvSpPr>
            <p:cNvPr id="18" name="Flowchart: Connector 17">
              <a:extLst>
                <a:ext uri="{FF2B5EF4-FFF2-40B4-BE49-F238E27FC236}">
                  <a16:creationId xmlns:a16="http://schemas.microsoft.com/office/drawing/2014/main" id="{AD5E0E14-C065-4126-842B-62B46AE0FAC9}"/>
                </a:ext>
              </a:extLst>
            </p:cNvPr>
            <p:cNvSpPr/>
            <p:nvPr/>
          </p:nvSpPr>
          <p:spPr>
            <a:xfrm>
              <a:off x="6155670" y="1188444"/>
              <a:ext cx="283464" cy="249287"/>
            </a:xfrm>
            <a:prstGeom prst="flowChartConnector">
              <a:avLst/>
            </a:prstGeom>
            <a:solidFill>
              <a:srgbClr val="09FF26"/>
            </a:solidFill>
            <a:ln>
              <a:no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3</a:t>
              </a:r>
            </a:p>
          </p:txBody>
        </p:sp>
      </p:grpSp>
      <p:pic>
        <p:nvPicPr>
          <p:cNvPr id="23" name="Picture 22">
            <a:extLst>
              <a:ext uri="{FF2B5EF4-FFF2-40B4-BE49-F238E27FC236}">
                <a16:creationId xmlns:a16="http://schemas.microsoft.com/office/drawing/2014/main" id="{9BE14170-E3BB-4672-B635-996BB8C7E20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5" name="Picture 4">
            <a:extLst>
              <a:ext uri="{FF2B5EF4-FFF2-40B4-BE49-F238E27FC236}">
                <a16:creationId xmlns:a16="http://schemas.microsoft.com/office/drawing/2014/main" id="{95F8D105-ADFF-4A6C-A1A0-DAE910C39EA4}"/>
              </a:ext>
            </a:extLst>
          </p:cNvPr>
          <p:cNvPicPr>
            <a:picLocks noChangeAspect="1"/>
          </p:cNvPicPr>
          <p:nvPr>
            <p:custDataLst>
              <p:tags r:id="rId2"/>
            </p:custDataLst>
          </p:nvPr>
        </p:nvPicPr>
        <p:blipFill>
          <a:blip r:embed="rId9">
            <a:extLst>
              <a:ext uri="{28A0092B-C50C-407E-A947-70E740481C1C}">
                <a14:useLocalDpi xmlns:a14="http://schemas.microsoft.com/office/drawing/2010/main" val="0"/>
              </a:ext>
            </a:extLst>
          </a:blip>
          <a:stretch>
            <a:fillRect/>
          </a:stretch>
        </p:blipFill>
        <p:spPr>
          <a:xfrm>
            <a:off x="6694255" y="1924596"/>
            <a:ext cx="2443163" cy="4572000"/>
          </a:xfrm>
          <a:prstGeom prst="rect">
            <a:avLst/>
          </a:prstGeom>
          <a:effectLst>
            <a:outerShdw blurRad="88900" dist="114300" dir="2700000" algn="tl" rotWithShape="0">
              <a:prstClr val="black">
                <a:alpha val="40000"/>
              </a:prstClr>
            </a:outerShdw>
          </a:effectLst>
        </p:spPr>
      </p:pic>
      <p:pic>
        <p:nvPicPr>
          <p:cNvPr id="16" name="Picture 15">
            <a:extLst>
              <a:ext uri="{FF2B5EF4-FFF2-40B4-BE49-F238E27FC236}">
                <a16:creationId xmlns:a16="http://schemas.microsoft.com/office/drawing/2014/main" id="{FC26FC25-2ED3-4DFB-AC4D-15769EC42E40}"/>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pic>
        <p:nvPicPr>
          <p:cNvPr id="17" name="Picture 16" descr="Shape&#10;&#10;Description automatically generated with medium confidence">
            <a:extLst>
              <a:ext uri="{FF2B5EF4-FFF2-40B4-BE49-F238E27FC236}">
                <a16:creationId xmlns:a16="http://schemas.microsoft.com/office/drawing/2014/main" id="{6F5A6B16-7CA6-4F69-ACF8-A6881381CC42}"/>
              </a:ext>
            </a:extLst>
          </p:cNvPr>
          <p:cNvPicPr>
            <a:picLocks noChangeAspect="1"/>
          </p:cNvPicPr>
          <p:nvPr/>
        </p:nvPicPr>
        <p:blipFill>
          <a:blip r:embed="rId11">
            <a:alphaModFix amt="35000"/>
            <a:extLst>
              <a:ext uri="{28A0092B-C50C-407E-A947-70E740481C1C}">
                <a14:useLocalDpi xmlns:a14="http://schemas.microsoft.com/office/drawing/2010/main" val="0"/>
              </a:ext>
            </a:extLst>
          </a:blip>
          <a:stretch>
            <a:fillRect/>
          </a:stretch>
        </p:blipFill>
        <p:spPr>
          <a:xfrm>
            <a:off x="7848006" y="2811745"/>
            <a:ext cx="1479177" cy="3998165"/>
          </a:xfrm>
          <a:prstGeom prst="rect">
            <a:avLst/>
          </a:prstGeom>
        </p:spPr>
      </p:pic>
      <p:sp>
        <p:nvSpPr>
          <p:cNvPr id="24" name="TextBox 23">
            <a:extLst>
              <a:ext uri="{FF2B5EF4-FFF2-40B4-BE49-F238E27FC236}">
                <a16:creationId xmlns:a16="http://schemas.microsoft.com/office/drawing/2014/main" id="{152FDC0C-EB1D-4FBF-848F-7CC1A27779FE}"/>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531739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Shape&#10;&#10;Description automatically generated with medium confidence">
            <a:extLst>
              <a:ext uri="{FF2B5EF4-FFF2-40B4-BE49-F238E27FC236}">
                <a16:creationId xmlns:a16="http://schemas.microsoft.com/office/drawing/2014/main" id="{DFECB22E-B046-41E3-84D6-7C7368C46DAF}"/>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4004066" y="2797775"/>
            <a:ext cx="1479177" cy="3998165"/>
          </a:xfrm>
          <a:prstGeom prst="rect">
            <a:avLst/>
          </a:prstGeom>
        </p:spPr>
      </p:pic>
      <p:pic>
        <p:nvPicPr>
          <p:cNvPr id="17" name="Picture 16">
            <a:extLst>
              <a:ext uri="{FF2B5EF4-FFF2-40B4-BE49-F238E27FC236}">
                <a16:creationId xmlns:a16="http://schemas.microsoft.com/office/drawing/2014/main" id="{73A2A222-5E56-4D01-93A4-1A50AF81756F}"/>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sp>
        <p:nvSpPr>
          <p:cNvPr id="6" name="Rectangle 5">
            <a:hlinkClick r:id="" action="ppaction://hlinkshowjump?jump=nextslide" highlightClick="1"/>
            <a:hlinkHover r:id="rId7" action="ppaction://hlinksldjump" highlightClick="1"/>
            <a:extLst>
              <a:ext uri="{FF2B5EF4-FFF2-40B4-BE49-F238E27FC236}">
                <a16:creationId xmlns:a16="http://schemas.microsoft.com/office/drawing/2014/main" id="{ECDE7F1B-40C3-46EE-B841-C2C91B5D9BFE}"/>
              </a:ext>
            </a:extLst>
          </p:cNvPr>
          <p:cNvSpPr/>
          <p:nvPr/>
        </p:nvSpPr>
        <p:spPr>
          <a:xfrm>
            <a:off x="2759264" y="2132132"/>
            <a:ext cx="3229644" cy="2695241"/>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hlinkClick r:id="" action="ppaction://hlinkshowjump?jump=nextslide" highlightClick="1"/>
            <a:hlinkHover r:id="rId7" action="ppaction://hlinksldjump" highlightClick="1"/>
            <a:extLst>
              <a:ext uri="{FF2B5EF4-FFF2-40B4-BE49-F238E27FC236}">
                <a16:creationId xmlns:a16="http://schemas.microsoft.com/office/drawing/2014/main" id="{D5C8A76B-927D-4653-9033-0CF7EBB03549}"/>
              </a:ext>
            </a:extLst>
          </p:cNvPr>
          <p:cNvSpPr/>
          <p:nvPr/>
        </p:nvSpPr>
        <p:spPr>
          <a:xfrm>
            <a:off x="5988908" y="2224216"/>
            <a:ext cx="617838" cy="2343759"/>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hlinkClick r:id="" action="ppaction://hlinkshowjump?jump=nextslide" highlightClick="1"/>
            <a:hlinkHover r:id="rId7" action="ppaction://hlinksldjump" highlightClick="1"/>
            <a:extLst>
              <a:ext uri="{FF2B5EF4-FFF2-40B4-BE49-F238E27FC236}">
                <a16:creationId xmlns:a16="http://schemas.microsoft.com/office/drawing/2014/main" id="{4542EBEC-21F3-4ACF-845E-9E1419A344A2}"/>
              </a:ext>
            </a:extLst>
          </p:cNvPr>
          <p:cNvSpPr/>
          <p:nvPr/>
        </p:nvSpPr>
        <p:spPr>
          <a:xfrm>
            <a:off x="6606746" y="2224216"/>
            <a:ext cx="5173362" cy="2343759"/>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id="{F78F9010-56A5-4990-8A39-9DBDEF3E82D9}"/>
              </a:ext>
            </a:extLst>
          </p:cNvPr>
          <p:cNvSpPr txBox="1"/>
          <p:nvPr/>
        </p:nvSpPr>
        <p:spPr>
          <a:xfrm>
            <a:off x="2750299" y="425036"/>
            <a:ext cx="8738161" cy="1092607"/>
          </a:xfrm>
          <a:prstGeom prst="rect">
            <a:avLst/>
          </a:prstGeom>
          <a:noFill/>
          <a:effectLst/>
        </p:spPr>
        <p:txBody>
          <a:bodyPr wrap="square" rtlCol="0">
            <a:spAutoFit/>
          </a:bodyPr>
          <a:lstStyle/>
          <a:p>
            <a:r>
              <a:rPr lang="en-US" sz="1300" dirty="0">
                <a:latin typeface="Arial Rounded MT Bold" panose="020F0704030504030204" pitchFamily="34" charset="0"/>
              </a:rPr>
              <a:t>This is the </a:t>
            </a:r>
            <a:r>
              <a:rPr lang="en-US" sz="1300" dirty="0">
                <a:solidFill>
                  <a:srgbClr val="FF0000"/>
                </a:solidFill>
                <a:latin typeface="Arial Rounded MT Bold" panose="020F0704030504030204" pitchFamily="34" charset="0"/>
              </a:rPr>
              <a:t>MONTHLY DATA PANEL</a:t>
            </a:r>
            <a:r>
              <a:rPr lang="en-US" sz="1300" dirty="0">
                <a:latin typeface="Arial Rounded MT Bold" panose="020F0704030504030204" pitchFamily="34" charset="0"/>
              </a:rPr>
              <a:t>. Each monthly data is independent and contains the employees data for that month. This section calculates all that month’s data and is formulated against the </a:t>
            </a:r>
            <a:r>
              <a:rPr lang="en-US" sz="1300" dirty="0">
                <a:solidFill>
                  <a:srgbClr val="FF0000"/>
                </a:solidFill>
                <a:latin typeface="Arial Rounded MT Bold" panose="020F0704030504030204" pitchFamily="34" charset="0"/>
              </a:rPr>
              <a:t>EMPLOYEE DAILY STATS PANEL </a:t>
            </a:r>
            <a:r>
              <a:rPr lang="en-US" sz="1300" b="1" dirty="0">
                <a:solidFill>
                  <a:srgbClr val="00B0F0"/>
                </a:solidFill>
                <a:effectLst>
                  <a:outerShdw blurRad="50800" dist="38100" dir="2700000" algn="tl" rotWithShape="0">
                    <a:prstClr val="black">
                      <a:alpha val="40000"/>
                    </a:prstClr>
                  </a:outerShdw>
                </a:effectLst>
                <a:latin typeface="Arial Rounded MT Bold" panose="020F0704030504030204" pitchFamily="34" charset="0"/>
              </a:rPr>
              <a:t> </a:t>
            </a:r>
            <a:r>
              <a:rPr lang="en-US" sz="1300" dirty="0">
                <a:latin typeface="Arial Rounded MT Bold" panose="020F0704030504030204" pitchFamily="34" charset="0"/>
              </a:rPr>
              <a:t>and </a:t>
            </a:r>
            <a:r>
              <a:rPr lang="en-US" sz="1300" dirty="0">
                <a:solidFill>
                  <a:srgbClr val="FF0000"/>
                </a:solidFill>
                <a:latin typeface="Arial Rounded MT Bold" panose="020F0704030504030204" pitchFamily="34" charset="0"/>
              </a:rPr>
              <a:t>ANNUAL DATA PANEL  </a:t>
            </a:r>
            <a:r>
              <a:rPr lang="en-US" sz="1300" dirty="0">
                <a:latin typeface="Arial Rounded MT Bold" panose="020F0704030504030204" pitchFamily="34" charset="0"/>
              </a:rPr>
              <a:t>to show the User the employees progress either &gt; increase or &lt; decrease in overall performance associated with the desired </a:t>
            </a:r>
            <a:r>
              <a:rPr lang="en-US" sz="1300" dirty="0">
                <a:solidFill>
                  <a:srgbClr val="FF0000"/>
                </a:solidFill>
                <a:latin typeface="Arial Rounded MT Bold" panose="020F0704030504030204" pitchFamily="34" charset="0"/>
              </a:rPr>
              <a:t>GOALS PANEL </a:t>
            </a:r>
            <a:r>
              <a:rPr lang="en-US" sz="1300" dirty="0">
                <a:latin typeface="Arial Rounded MT Bold" panose="020F0704030504030204" pitchFamily="34" charset="0"/>
              </a:rPr>
              <a:t>and featured in the </a:t>
            </a:r>
            <a:r>
              <a:rPr lang="en-US" sz="1300" dirty="0">
                <a:solidFill>
                  <a:srgbClr val="FF0000"/>
                </a:solidFill>
                <a:latin typeface="Arial Rounded MT Bold" panose="020F0704030504030204" pitchFamily="34" charset="0"/>
              </a:rPr>
              <a:t>MONTHLY CALCULATOR PANEL </a:t>
            </a:r>
            <a:r>
              <a:rPr lang="en-US" sz="1300" dirty="0">
                <a:latin typeface="Arial Rounded MT Bold" panose="020F0704030504030204" pitchFamily="34" charset="0"/>
              </a:rPr>
              <a:t>for review. </a:t>
            </a:r>
          </a:p>
        </p:txBody>
      </p:sp>
      <p:grpSp>
        <p:nvGrpSpPr>
          <p:cNvPr id="20" name="Group 19">
            <a:extLst>
              <a:ext uri="{FF2B5EF4-FFF2-40B4-BE49-F238E27FC236}">
                <a16:creationId xmlns:a16="http://schemas.microsoft.com/office/drawing/2014/main" id="{BC466C3E-D62E-4E9C-AA38-CDB70C7CF385}"/>
              </a:ext>
            </a:extLst>
          </p:cNvPr>
          <p:cNvGrpSpPr/>
          <p:nvPr/>
        </p:nvGrpSpPr>
        <p:grpSpPr>
          <a:xfrm rot="10800000">
            <a:off x="6567462" y="1505378"/>
            <a:ext cx="5173362" cy="383045"/>
            <a:chOff x="2312628" y="5664131"/>
            <a:chExt cx="3237084" cy="362491"/>
          </a:xfrm>
        </p:grpSpPr>
        <p:sp>
          <p:nvSpPr>
            <p:cNvPr id="25" name="AutoShape 7">
              <a:extLst>
                <a:ext uri="{FF2B5EF4-FFF2-40B4-BE49-F238E27FC236}">
                  <a16:creationId xmlns:a16="http://schemas.microsoft.com/office/drawing/2014/main" id="{1CB4E3C0-E014-4EFD-A96B-DFE1604504D7}"/>
                </a:ext>
              </a:extLst>
            </p:cNvPr>
            <p:cNvSpPr>
              <a:spLocks/>
            </p:cNvSpPr>
            <p:nvPr/>
          </p:nvSpPr>
          <p:spPr bwMode="auto">
            <a:xfrm rot="16200000">
              <a:off x="3867879" y="4108880"/>
              <a:ext cx="126581" cy="3237084"/>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26" name="AutoShape 8">
              <a:extLst>
                <a:ext uri="{FF2B5EF4-FFF2-40B4-BE49-F238E27FC236}">
                  <a16:creationId xmlns:a16="http://schemas.microsoft.com/office/drawing/2014/main" id="{2F3A6BE2-13F4-486D-B618-6B55B2C2A36D}"/>
                </a:ext>
              </a:extLst>
            </p:cNvPr>
            <p:cNvCxnSpPr>
              <a:cxnSpLocks noChangeShapeType="1"/>
            </p:cNvCxnSpPr>
            <p:nvPr/>
          </p:nvCxnSpPr>
          <p:spPr bwMode="auto">
            <a:xfrm rot="10800000" flipV="1">
              <a:off x="3504757" y="5790713"/>
              <a:ext cx="0" cy="235909"/>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sp>
        <p:nvSpPr>
          <p:cNvPr id="18" name="TextBox 17">
            <a:extLst>
              <a:ext uri="{FF2B5EF4-FFF2-40B4-BE49-F238E27FC236}">
                <a16:creationId xmlns:a16="http://schemas.microsoft.com/office/drawing/2014/main" id="{A793267A-8CC3-4705-A843-491C8D299899}"/>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9" name="Flowchart: Connector 18">
            <a:extLst>
              <a:ext uri="{FF2B5EF4-FFF2-40B4-BE49-F238E27FC236}">
                <a16:creationId xmlns:a16="http://schemas.microsoft.com/office/drawing/2014/main" id="{61489DD5-36CF-4F66-B241-34B6D51F05EA}"/>
              </a:ext>
            </a:extLst>
          </p:cNvPr>
          <p:cNvSpPr/>
          <p:nvPr/>
        </p:nvSpPr>
        <p:spPr>
          <a:xfrm>
            <a:off x="9693885" y="1271926"/>
            <a:ext cx="283464" cy="283464"/>
          </a:xfrm>
          <a:prstGeom prst="flowChartConnector">
            <a:avLst/>
          </a:prstGeom>
          <a:solidFill>
            <a:srgbClr val="09FF26"/>
          </a:solidFill>
          <a:ln>
            <a:no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4</a:t>
            </a:r>
          </a:p>
        </p:txBody>
      </p:sp>
      <p:pic>
        <p:nvPicPr>
          <p:cNvPr id="21" name="Picture 20">
            <a:extLst>
              <a:ext uri="{FF2B5EF4-FFF2-40B4-BE49-F238E27FC236}">
                <a16:creationId xmlns:a16="http://schemas.microsoft.com/office/drawing/2014/main" id="{D88E1713-9FAA-4D5F-99A3-2125F7A9097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sp>
        <p:nvSpPr>
          <p:cNvPr id="2" name="Rectangle 1">
            <a:hlinkClick r:id="rId9" action="ppaction://hlinksldjump" tooltip="This is the MONTHLY DATA PANEL. Each monthly data is independent and illustrates the employees data for that month only. This section calculates all that month’s data and is formulated against the EMPLOYEE DAILY STATS PANEL  and ANNUAL DATA PANEL."/>
            <a:extLst>
              <a:ext uri="{FF2B5EF4-FFF2-40B4-BE49-F238E27FC236}">
                <a16:creationId xmlns:a16="http://schemas.microsoft.com/office/drawing/2014/main" id="{26C4EA7F-721E-4DAF-A9BC-1A4770AD40CE}"/>
              </a:ext>
            </a:extLst>
          </p:cNvPr>
          <p:cNvSpPr/>
          <p:nvPr/>
        </p:nvSpPr>
        <p:spPr>
          <a:xfrm>
            <a:off x="6567465" y="2103620"/>
            <a:ext cx="5173362" cy="2609278"/>
          </a:xfrm>
          <a:prstGeom prst="rect">
            <a:avLst/>
          </a:prstGeom>
          <a:noFill/>
          <a:ln w="38100">
            <a:solidFill>
              <a:srgbClr val="FFFF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B9F82B64-500D-459D-B1CA-D044826166F7}"/>
              </a:ext>
            </a:extLst>
          </p:cNvPr>
          <p:cNvPicPr>
            <a:picLocks noChangeAspect="1"/>
          </p:cNvPicPr>
          <p:nvPr>
            <p:custDataLst>
              <p:tags r:id="rId2"/>
            </p:custDataLst>
          </p:nvPr>
        </p:nvPicPr>
        <p:blipFill>
          <a:blip r:embed="rId10">
            <a:extLst>
              <a:ext uri="{28A0092B-C50C-407E-A947-70E740481C1C}">
                <a14:useLocalDpi xmlns:a14="http://schemas.microsoft.com/office/drawing/2010/main" val="0"/>
              </a:ext>
            </a:extLst>
          </a:blip>
          <a:stretch>
            <a:fillRect/>
          </a:stretch>
        </p:blipFill>
        <p:spPr>
          <a:xfrm>
            <a:off x="4043347" y="2016484"/>
            <a:ext cx="2383155" cy="4572000"/>
          </a:xfrm>
          <a:prstGeom prst="rect">
            <a:avLst/>
          </a:prstGeom>
          <a:effectLst>
            <a:outerShdw blurRad="88900" dist="114300" dir="2700000" algn="tl" rotWithShape="0">
              <a:prstClr val="black">
                <a:alpha val="40000"/>
              </a:prstClr>
            </a:outerShdw>
          </a:effectLst>
        </p:spPr>
      </p:pic>
      <p:pic>
        <p:nvPicPr>
          <p:cNvPr id="22" name="Picture 21">
            <a:extLst>
              <a:ext uri="{FF2B5EF4-FFF2-40B4-BE49-F238E27FC236}">
                <a16:creationId xmlns:a16="http://schemas.microsoft.com/office/drawing/2014/main" id="{77207456-66AD-413E-AA06-B65EE257305B}"/>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3" name="TextBox 2">
            <a:extLst>
              <a:ext uri="{FF2B5EF4-FFF2-40B4-BE49-F238E27FC236}">
                <a16:creationId xmlns:a16="http://schemas.microsoft.com/office/drawing/2014/main" id="{6DF86E3A-898E-40BE-AC5F-F0EA624925F4}"/>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10566572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Shape&#10;&#10;Description automatically generated with medium confidence">
            <a:extLst>
              <a:ext uri="{FF2B5EF4-FFF2-40B4-BE49-F238E27FC236}">
                <a16:creationId xmlns:a16="http://schemas.microsoft.com/office/drawing/2014/main" id="{A503BFF0-C04E-4CD3-B2DC-0143E83BDC7F}"/>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3297537" y="2725021"/>
            <a:ext cx="1479177" cy="3998165"/>
          </a:xfrm>
          <a:prstGeom prst="rect">
            <a:avLst/>
          </a:prstGeom>
        </p:spPr>
      </p:pic>
      <p:pic>
        <p:nvPicPr>
          <p:cNvPr id="15" name="Picture 14">
            <a:extLst>
              <a:ext uri="{FF2B5EF4-FFF2-40B4-BE49-F238E27FC236}">
                <a16:creationId xmlns:a16="http://schemas.microsoft.com/office/drawing/2014/main" id="{0140B6C7-6EEF-4A57-AB8B-C99E9CD3B2EB}"/>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sp>
        <p:nvSpPr>
          <p:cNvPr id="7" name="Rectangle 6">
            <a:hlinkClick r:id="" action="ppaction://hlinkshowjump?jump=nextslide" highlightClick="1"/>
            <a:hlinkHover r:id="rId7" action="ppaction://hlinksldjump" highlightClick="1"/>
            <a:extLst>
              <a:ext uri="{FF2B5EF4-FFF2-40B4-BE49-F238E27FC236}">
                <a16:creationId xmlns:a16="http://schemas.microsoft.com/office/drawing/2014/main" id="{D5C8A76B-927D-4653-9033-0CF7EBB03549}"/>
              </a:ext>
            </a:extLst>
          </p:cNvPr>
          <p:cNvSpPr/>
          <p:nvPr/>
        </p:nvSpPr>
        <p:spPr>
          <a:xfrm>
            <a:off x="5988908" y="2224216"/>
            <a:ext cx="617838" cy="2343759"/>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id="{F78F9010-56A5-4990-8A39-9DBDEF3E82D9}"/>
              </a:ext>
            </a:extLst>
          </p:cNvPr>
          <p:cNvSpPr txBox="1"/>
          <p:nvPr/>
        </p:nvSpPr>
        <p:spPr>
          <a:xfrm>
            <a:off x="2747923" y="421496"/>
            <a:ext cx="7961405" cy="1169551"/>
          </a:xfrm>
          <a:prstGeom prst="rect">
            <a:avLst/>
          </a:prstGeom>
          <a:noFill/>
          <a:effectLst/>
        </p:spPr>
        <p:txBody>
          <a:bodyPr wrap="square" rtlCol="0">
            <a:spAutoFit/>
          </a:bodyPr>
          <a:lstStyle/>
          <a:p>
            <a:r>
              <a:rPr lang="en-US" sz="1400" dirty="0">
                <a:latin typeface="Arial Rounded MT Bold" panose="020F0704030504030204" pitchFamily="34" charset="0"/>
              </a:rPr>
              <a:t>This is the </a:t>
            </a:r>
            <a:r>
              <a:rPr lang="en-US" sz="1400" dirty="0">
                <a:solidFill>
                  <a:srgbClr val="FF0000"/>
                </a:solidFill>
                <a:latin typeface="Arial Rounded MT Bold" panose="020F0704030504030204" pitchFamily="34" charset="0"/>
              </a:rPr>
              <a:t>EMPLOYEE MONTHLY NOTES PANEL</a:t>
            </a:r>
            <a:r>
              <a:rPr lang="en-US" sz="1400" dirty="0">
                <a:latin typeface="Arial Rounded MT Bold" panose="020F0704030504030204" pitchFamily="34" charset="0"/>
              </a:rPr>
              <a:t>. This section enables all individual Monthly data regarding comments daily,  weekly, monthly, annually. 1 on 1 history for each Employee individual entries when needed.  On the </a:t>
            </a:r>
            <a:r>
              <a:rPr lang="en-US" sz="1400" dirty="0">
                <a:solidFill>
                  <a:srgbClr val="FF0000"/>
                </a:solidFill>
                <a:latin typeface="Arial Rounded MT Bold" panose="020F0704030504030204" pitchFamily="34" charset="0"/>
              </a:rPr>
              <a:t>MAIN PANEL</a:t>
            </a:r>
            <a:r>
              <a:rPr lang="en-US" sz="1400" dirty="0">
                <a:solidFill>
                  <a:srgbClr val="00B0F0"/>
                </a:solidFill>
                <a:effectLst>
                  <a:outerShdw blurRad="50800" dist="38100" dir="2700000" algn="tl" rotWithShape="0">
                    <a:prstClr val="black">
                      <a:alpha val="40000"/>
                    </a:prstClr>
                  </a:outerShdw>
                </a:effectLst>
                <a:latin typeface="Arial Rounded MT Bold" panose="020F0704030504030204" pitchFamily="34" charset="0"/>
              </a:rPr>
              <a:t>. </a:t>
            </a:r>
            <a:r>
              <a:rPr lang="en-US" sz="1400" dirty="0">
                <a:latin typeface="Arial Rounded MT Bold" panose="020F0704030504030204" pitchFamily="34" charset="0"/>
              </a:rPr>
              <a:t>Users can review the daily notes for each employee by selecting the Employee name from the </a:t>
            </a:r>
            <a:r>
              <a:rPr lang="en-US" sz="1400" dirty="0">
                <a:solidFill>
                  <a:srgbClr val="FF0000"/>
                </a:solidFill>
                <a:latin typeface="Arial Rounded MT Bold" panose="020F0704030504030204" pitchFamily="34" charset="0"/>
              </a:rPr>
              <a:t>EMPLOYEE LISTING PANEL </a:t>
            </a:r>
          </a:p>
        </p:txBody>
      </p:sp>
      <p:cxnSp>
        <p:nvCxnSpPr>
          <p:cNvPr id="12" name="AutoShape 20">
            <a:extLst>
              <a:ext uri="{FF2B5EF4-FFF2-40B4-BE49-F238E27FC236}">
                <a16:creationId xmlns:a16="http://schemas.microsoft.com/office/drawing/2014/main" id="{FEBA6AD1-A7B4-4983-98E7-DA407CDD18B6}"/>
              </a:ext>
            </a:extLst>
          </p:cNvPr>
          <p:cNvCxnSpPr>
            <a:cxnSpLocks noChangeShapeType="1"/>
            <a:stCxn id="21" idx="4"/>
          </p:cNvCxnSpPr>
          <p:nvPr/>
        </p:nvCxnSpPr>
        <p:spPr bwMode="auto">
          <a:xfrm flipH="1">
            <a:off x="7811125" y="1653157"/>
            <a:ext cx="7266" cy="739946"/>
          </a:xfrm>
          <a:prstGeom prst="straightConnector1">
            <a:avLst/>
          </a:prstGeom>
          <a:noFill/>
          <a:ln w="38100">
            <a:solidFill>
              <a:srgbClr val="FF0000"/>
            </a:solidFill>
            <a:round/>
            <a:headEnd/>
            <a:tailEnd type="triangle"/>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2" name="Rectangle 1">
            <a:hlinkClick r:id="rId8" action="ppaction://hlinksldjump" tooltip="This is the EMPLOYEE MONTHLY NOTES PANEL. This section enables all individual Monthly data regarding comments daily,  weekly, monthly, annually. 1 on 1 history for each Employee individual entries when needed.  "/>
            <a:extLst>
              <a:ext uri="{FF2B5EF4-FFF2-40B4-BE49-F238E27FC236}">
                <a16:creationId xmlns:a16="http://schemas.microsoft.com/office/drawing/2014/main" id="{26C4EA7F-721E-4DAF-A9BC-1A4770AD40CE}"/>
              </a:ext>
            </a:extLst>
          </p:cNvPr>
          <p:cNvSpPr/>
          <p:nvPr/>
        </p:nvSpPr>
        <p:spPr>
          <a:xfrm>
            <a:off x="5981093" y="2393103"/>
            <a:ext cx="5717057" cy="482369"/>
          </a:xfrm>
          <a:prstGeom prst="rect">
            <a:avLst/>
          </a:prstGeom>
          <a:noFill/>
          <a:ln w="38100">
            <a:solidFill>
              <a:srgbClr val="FFFF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lowchart: Connector 20">
            <a:extLst>
              <a:ext uri="{FF2B5EF4-FFF2-40B4-BE49-F238E27FC236}">
                <a16:creationId xmlns:a16="http://schemas.microsoft.com/office/drawing/2014/main" id="{A4DAAE68-A3C2-4CCA-A781-F3D5E75A5C87}"/>
              </a:ext>
            </a:extLst>
          </p:cNvPr>
          <p:cNvSpPr/>
          <p:nvPr/>
        </p:nvSpPr>
        <p:spPr>
          <a:xfrm>
            <a:off x="7676659" y="1369693"/>
            <a:ext cx="283464" cy="283464"/>
          </a:xfrm>
          <a:prstGeom prst="flowChartConnector">
            <a:avLst/>
          </a:prstGeom>
          <a:solidFill>
            <a:srgbClr val="09FF26"/>
          </a:solidFill>
          <a:ln>
            <a:no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5</a:t>
            </a:r>
          </a:p>
        </p:txBody>
      </p:sp>
      <p:sp>
        <p:nvSpPr>
          <p:cNvPr id="16" name="TextBox 15">
            <a:extLst>
              <a:ext uri="{FF2B5EF4-FFF2-40B4-BE49-F238E27FC236}">
                <a16:creationId xmlns:a16="http://schemas.microsoft.com/office/drawing/2014/main" id="{0D88945F-A3D0-4866-9F00-88625B2B1ED6}"/>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pic>
        <p:nvPicPr>
          <p:cNvPr id="17" name="Picture 16">
            <a:extLst>
              <a:ext uri="{FF2B5EF4-FFF2-40B4-BE49-F238E27FC236}">
                <a16:creationId xmlns:a16="http://schemas.microsoft.com/office/drawing/2014/main" id="{F13CBDAB-3331-4CF2-B60C-F8AE2FEFC9D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4" name="Picture 3">
            <a:extLst>
              <a:ext uri="{FF2B5EF4-FFF2-40B4-BE49-F238E27FC236}">
                <a16:creationId xmlns:a16="http://schemas.microsoft.com/office/drawing/2014/main" id="{7BE9095E-A0AC-4E89-92F4-91B725E97866}"/>
              </a:ext>
            </a:extLst>
          </p:cNvPr>
          <p:cNvPicPr>
            <a:picLocks noChangeAspect="1"/>
          </p:cNvPicPr>
          <p:nvPr>
            <p:custDataLst>
              <p:tags r:id="rId2"/>
            </p:custDataLst>
          </p:nvPr>
        </p:nvPicPr>
        <p:blipFill>
          <a:blip r:embed="rId10">
            <a:extLst>
              <a:ext uri="{28A0092B-C50C-407E-A947-70E740481C1C}">
                <a14:useLocalDpi xmlns:a14="http://schemas.microsoft.com/office/drawing/2010/main" val="0"/>
              </a:ext>
            </a:extLst>
          </a:blip>
          <a:stretch>
            <a:fillRect/>
          </a:stretch>
        </p:blipFill>
        <p:spPr>
          <a:xfrm>
            <a:off x="3161126" y="1864504"/>
            <a:ext cx="2686050" cy="4572000"/>
          </a:xfrm>
          <a:prstGeom prst="rect">
            <a:avLst/>
          </a:prstGeom>
          <a:effectLst>
            <a:outerShdw blurRad="88900" dist="114300" dir="2700000" algn="tl" rotWithShape="0">
              <a:prstClr val="black">
                <a:alpha val="40000"/>
              </a:prstClr>
            </a:outerShdw>
          </a:effectLst>
        </p:spPr>
      </p:pic>
      <p:pic>
        <p:nvPicPr>
          <p:cNvPr id="19" name="Picture 18">
            <a:extLst>
              <a:ext uri="{FF2B5EF4-FFF2-40B4-BE49-F238E27FC236}">
                <a16:creationId xmlns:a16="http://schemas.microsoft.com/office/drawing/2014/main" id="{6C1AF05B-3AB9-46DE-A46C-C1445B430E31}"/>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14" name="TextBox 13">
            <a:extLst>
              <a:ext uri="{FF2B5EF4-FFF2-40B4-BE49-F238E27FC236}">
                <a16:creationId xmlns:a16="http://schemas.microsoft.com/office/drawing/2014/main" id="{FA20E736-89B5-4680-92B7-A1FCB485E4F1}"/>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5978810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E430E08-D295-4CB2-A909-E41FC90D5ED0}"/>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Tree>
    <p:custDataLst>
      <p:tags r:id="rId1"/>
    </p:custDataLst>
    <p:extLst>
      <p:ext uri="{BB962C8B-B14F-4D97-AF65-F5344CB8AC3E}">
        <p14:creationId xmlns:p14="http://schemas.microsoft.com/office/powerpoint/2010/main" val="2459195470"/>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descr="Shape&#10;&#10;Description automatically generated with medium confidence">
            <a:extLst>
              <a:ext uri="{FF2B5EF4-FFF2-40B4-BE49-F238E27FC236}">
                <a16:creationId xmlns:a16="http://schemas.microsoft.com/office/drawing/2014/main" id="{9C141714-300C-490A-8F33-B31D1D6F8E18}"/>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3141536" y="2673631"/>
            <a:ext cx="1479177" cy="3998165"/>
          </a:xfrm>
          <a:prstGeom prst="rect">
            <a:avLst/>
          </a:prstGeom>
        </p:spPr>
      </p:pic>
      <p:pic>
        <p:nvPicPr>
          <p:cNvPr id="16" name="Picture 15">
            <a:extLst>
              <a:ext uri="{FF2B5EF4-FFF2-40B4-BE49-F238E27FC236}">
                <a16:creationId xmlns:a16="http://schemas.microsoft.com/office/drawing/2014/main" id="{BB98B305-2136-4CC7-99BD-F19450D5CBDF}"/>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pic>
        <p:nvPicPr>
          <p:cNvPr id="21" name="Picture 20">
            <a:hlinkClick r:id="rId7" action="ppaction://hlinksldjump" tooltip="This is the LOGIN PANEL - When launching StatsSystems users are required to enter your Username and Password and then selecting  the Validate button to proceed. "/>
            <a:extLst>
              <a:ext uri="{FF2B5EF4-FFF2-40B4-BE49-F238E27FC236}">
                <a16:creationId xmlns:a16="http://schemas.microsoft.com/office/drawing/2014/main" id="{4A733DFA-3E21-4391-9020-D0B63354087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178971" y="1768804"/>
            <a:ext cx="3743325" cy="2713802"/>
          </a:xfrm>
          <a:prstGeom prst="rect">
            <a:avLst/>
          </a:prstGeom>
          <a:effectLst>
            <a:outerShdw blurRad="88900" dist="127000" dir="2700000" algn="tl" rotWithShape="0">
              <a:prstClr val="black">
                <a:alpha val="26000"/>
              </a:prstClr>
            </a:outerShdw>
          </a:effectLst>
        </p:spPr>
      </p:pic>
      <p:sp>
        <p:nvSpPr>
          <p:cNvPr id="32111" name="Rectangle 32110">
            <a:extLst>
              <a:ext uri="{FF2B5EF4-FFF2-40B4-BE49-F238E27FC236}">
                <a16:creationId xmlns:a16="http://schemas.microsoft.com/office/drawing/2014/main" id="{C3D2E3DE-39BE-4CD5-84B6-6A986871D945}"/>
              </a:ext>
            </a:extLst>
          </p:cNvPr>
          <p:cNvSpPr/>
          <p:nvPr/>
        </p:nvSpPr>
        <p:spPr>
          <a:xfrm>
            <a:off x="2545585" y="487567"/>
            <a:ext cx="7952737" cy="523220"/>
          </a:xfrm>
          <a:prstGeom prst="rect">
            <a:avLst/>
          </a:prstGeom>
        </p:spPr>
        <p:txBody>
          <a:bodyPr wrap="square">
            <a:spAutoFit/>
          </a:bodyPr>
          <a:lstStyle/>
          <a:p>
            <a:r>
              <a:rPr lang="en-US" sz="1400" dirty="0">
                <a:latin typeface="Arial Rounded MT Bold" panose="020F0704030504030204" pitchFamily="34" charset="0"/>
              </a:rPr>
              <a:t>When launching StatsSystems users are required to enter their Username and Password and then selecting  the Validate button to proceed. </a:t>
            </a:r>
          </a:p>
        </p:txBody>
      </p:sp>
      <p:grpSp>
        <p:nvGrpSpPr>
          <p:cNvPr id="19" name="Group 18">
            <a:extLst>
              <a:ext uri="{FF2B5EF4-FFF2-40B4-BE49-F238E27FC236}">
                <a16:creationId xmlns:a16="http://schemas.microsoft.com/office/drawing/2014/main" id="{19267088-93C2-4B23-8CEE-36BDF105A71B}"/>
              </a:ext>
            </a:extLst>
          </p:cNvPr>
          <p:cNvGrpSpPr/>
          <p:nvPr/>
        </p:nvGrpSpPr>
        <p:grpSpPr>
          <a:xfrm rot="10800000">
            <a:off x="5178972" y="968659"/>
            <a:ext cx="3743324" cy="761109"/>
            <a:chOff x="2312627" y="5833499"/>
            <a:chExt cx="3237084" cy="376958"/>
          </a:xfrm>
        </p:grpSpPr>
        <p:sp>
          <p:nvSpPr>
            <p:cNvPr id="20" name="AutoShape 7">
              <a:extLst>
                <a:ext uri="{FF2B5EF4-FFF2-40B4-BE49-F238E27FC236}">
                  <a16:creationId xmlns:a16="http://schemas.microsoft.com/office/drawing/2014/main" id="{44570B9E-6275-4B51-8ADB-E6E67730C0CB}"/>
                </a:ext>
              </a:extLst>
            </p:cNvPr>
            <p:cNvSpPr>
              <a:spLocks/>
            </p:cNvSpPr>
            <p:nvPr/>
          </p:nvSpPr>
          <p:spPr bwMode="auto">
            <a:xfrm rot="16200000">
              <a:off x="3867878" y="4278248"/>
              <a:ext cx="126581" cy="3237084"/>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22" name="AutoShape 8">
              <a:extLst>
                <a:ext uri="{FF2B5EF4-FFF2-40B4-BE49-F238E27FC236}">
                  <a16:creationId xmlns:a16="http://schemas.microsoft.com/office/drawing/2014/main" id="{2B06EBE5-7F58-49EE-978A-91591C794D26}"/>
                </a:ext>
              </a:extLst>
            </p:cNvPr>
            <p:cNvCxnSpPr>
              <a:cxnSpLocks noChangeShapeType="1"/>
            </p:cNvCxnSpPr>
            <p:nvPr/>
          </p:nvCxnSpPr>
          <p:spPr bwMode="auto">
            <a:xfrm rot="10800000" flipV="1">
              <a:off x="3881429" y="5961799"/>
              <a:ext cx="0" cy="248658"/>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sp>
        <p:nvSpPr>
          <p:cNvPr id="13" name="TextBox 12">
            <a:extLst>
              <a:ext uri="{FF2B5EF4-FFF2-40B4-BE49-F238E27FC236}">
                <a16:creationId xmlns:a16="http://schemas.microsoft.com/office/drawing/2014/main" id="{22F905F4-4CDA-4F25-AB7A-DB51183DFB01}"/>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pic>
        <p:nvPicPr>
          <p:cNvPr id="14" name="Picture 13">
            <a:extLst>
              <a:ext uri="{FF2B5EF4-FFF2-40B4-BE49-F238E27FC236}">
                <a16:creationId xmlns:a16="http://schemas.microsoft.com/office/drawing/2014/main" id="{676659A5-A2CE-4BE2-B56A-990AC7CA6D9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17" name="Picture 16">
            <a:extLst>
              <a:ext uri="{FF2B5EF4-FFF2-40B4-BE49-F238E27FC236}">
                <a16:creationId xmlns:a16="http://schemas.microsoft.com/office/drawing/2014/main" id="{DE6FA907-9045-4DB7-8C72-ECB0CBC0B757}"/>
              </a:ext>
            </a:extLst>
          </p:cNvPr>
          <p:cNvPicPr>
            <a:picLocks noChangeAspect="1"/>
          </p:cNvPicPr>
          <p:nvPr>
            <p:custDataLst>
              <p:tags r:id="rId2"/>
            </p:custDataLst>
          </p:nvPr>
        </p:nvPicPr>
        <p:blipFill>
          <a:blip r:embed="rId10">
            <a:extLst>
              <a:ext uri="{28A0092B-C50C-407E-A947-70E740481C1C}">
                <a14:useLocalDpi xmlns:a14="http://schemas.microsoft.com/office/drawing/2010/main" val="0"/>
              </a:ext>
            </a:extLst>
          </a:blip>
          <a:stretch>
            <a:fillRect/>
          </a:stretch>
        </p:blipFill>
        <p:spPr>
          <a:xfrm>
            <a:off x="3289331" y="1832941"/>
            <a:ext cx="1568767" cy="4572000"/>
          </a:xfrm>
          <a:prstGeom prst="rect">
            <a:avLst/>
          </a:prstGeom>
          <a:effectLst>
            <a:outerShdw blurRad="88900" dist="114300" dir="2700000" algn="tl" rotWithShape="0">
              <a:prstClr val="black">
                <a:alpha val="40000"/>
              </a:prstClr>
            </a:outerShdw>
          </a:effectLst>
        </p:spPr>
      </p:pic>
      <p:cxnSp>
        <p:nvCxnSpPr>
          <p:cNvPr id="18" name="AutoShape 20">
            <a:extLst>
              <a:ext uri="{FF2B5EF4-FFF2-40B4-BE49-F238E27FC236}">
                <a16:creationId xmlns:a16="http://schemas.microsoft.com/office/drawing/2014/main" id="{7FF16334-786C-4D52-98A6-4500210CC0A0}"/>
              </a:ext>
            </a:extLst>
          </p:cNvPr>
          <p:cNvCxnSpPr>
            <a:cxnSpLocks noChangeShapeType="1"/>
          </p:cNvCxnSpPr>
          <p:nvPr/>
        </p:nvCxnSpPr>
        <p:spPr bwMode="auto">
          <a:xfrm>
            <a:off x="4884993" y="968659"/>
            <a:ext cx="682089" cy="2904094"/>
          </a:xfrm>
          <a:prstGeom prst="straightConnector1">
            <a:avLst/>
          </a:prstGeom>
          <a:noFill/>
          <a:ln w="38100">
            <a:solidFill>
              <a:srgbClr val="FF0000"/>
            </a:solidFill>
            <a:round/>
            <a:headEnd/>
            <a:tailEnd type="triangle"/>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pic>
        <p:nvPicPr>
          <p:cNvPr id="23" name="Picture 22">
            <a:extLst>
              <a:ext uri="{FF2B5EF4-FFF2-40B4-BE49-F238E27FC236}">
                <a16:creationId xmlns:a16="http://schemas.microsoft.com/office/drawing/2014/main" id="{59459224-235A-4626-8F4F-FE0D847CC3F7}"/>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15" name="TextBox 14">
            <a:extLst>
              <a:ext uri="{FF2B5EF4-FFF2-40B4-BE49-F238E27FC236}">
                <a16:creationId xmlns:a16="http://schemas.microsoft.com/office/drawing/2014/main" id="{9D044F33-E714-499A-B6FC-23D82EB555C6}"/>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11878631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descr="Shape&#10;&#10;Description automatically generated with medium confidence">
            <a:extLst>
              <a:ext uri="{FF2B5EF4-FFF2-40B4-BE49-F238E27FC236}">
                <a16:creationId xmlns:a16="http://schemas.microsoft.com/office/drawing/2014/main" id="{BE127FD9-450C-43F5-9A68-667B8C0AEEFE}"/>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3159132" y="2689758"/>
            <a:ext cx="1479177" cy="3998165"/>
          </a:xfrm>
          <a:prstGeom prst="rect">
            <a:avLst/>
          </a:prstGeom>
        </p:spPr>
      </p:pic>
      <p:pic>
        <p:nvPicPr>
          <p:cNvPr id="16" name="Picture 15">
            <a:extLst>
              <a:ext uri="{FF2B5EF4-FFF2-40B4-BE49-F238E27FC236}">
                <a16:creationId xmlns:a16="http://schemas.microsoft.com/office/drawing/2014/main" id="{BB98B305-2136-4CC7-99BD-F19450D5CBDF}"/>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sp>
        <p:nvSpPr>
          <p:cNvPr id="32111" name="Rectangle 32110">
            <a:extLst>
              <a:ext uri="{FF2B5EF4-FFF2-40B4-BE49-F238E27FC236}">
                <a16:creationId xmlns:a16="http://schemas.microsoft.com/office/drawing/2014/main" id="{C3D2E3DE-39BE-4CD5-84B6-6A986871D945}"/>
              </a:ext>
            </a:extLst>
          </p:cNvPr>
          <p:cNvSpPr/>
          <p:nvPr/>
        </p:nvSpPr>
        <p:spPr>
          <a:xfrm>
            <a:off x="2816293" y="568532"/>
            <a:ext cx="7447058" cy="523220"/>
          </a:xfrm>
          <a:prstGeom prst="rect">
            <a:avLst/>
          </a:prstGeom>
        </p:spPr>
        <p:txBody>
          <a:bodyPr wrap="square">
            <a:spAutoFit/>
          </a:bodyPr>
          <a:lstStyle/>
          <a:p>
            <a:r>
              <a:rPr lang="en-US" sz="1400" dirty="0">
                <a:latin typeface="Arial Rounded MT Bold" panose="020F0704030504030204" pitchFamily="34" charset="0"/>
              </a:rPr>
              <a:t>Sometimes you may forget your Password… If this were to happen, no worries…   Simply select the  </a:t>
            </a:r>
            <a:r>
              <a:rPr lang="en-US" sz="1400" dirty="0">
                <a:solidFill>
                  <a:srgbClr val="FF0000"/>
                </a:solidFill>
                <a:latin typeface="Arial Rounded MT Bold" panose="020F0704030504030204" pitchFamily="34" charset="0"/>
              </a:rPr>
              <a:t>FORGOT YOUR  PASSWORD ? </a:t>
            </a:r>
          </a:p>
        </p:txBody>
      </p:sp>
      <p:grpSp>
        <p:nvGrpSpPr>
          <p:cNvPr id="19" name="Group 18">
            <a:extLst>
              <a:ext uri="{FF2B5EF4-FFF2-40B4-BE49-F238E27FC236}">
                <a16:creationId xmlns:a16="http://schemas.microsoft.com/office/drawing/2014/main" id="{19267088-93C2-4B23-8CEE-36BDF105A71B}"/>
              </a:ext>
            </a:extLst>
          </p:cNvPr>
          <p:cNvGrpSpPr/>
          <p:nvPr/>
        </p:nvGrpSpPr>
        <p:grpSpPr>
          <a:xfrm rot="10800000">
            <a:off x="5178972" y="968661"/>
            <a:ext cx="3743324" cy="761109"/>
            <a:chOff x="2312627" y="5833499"/>
            <a:chExt cx="3237084" cy="376958"/>
          </a:xfrm>
        </p:grpSpPr>
        <p:sp>
          <p:nvSpPr>
            <p:cNvPr id="20" name="AutoShape 7">
              <a:extLst>
                <a:ext uri="{FF2B5EF4-FFF2-40B4-BE49-F238E27FC236}">
                  <a16:creationId xmlns:a16="http://schemas.microsoft.com/office/drawing/2014/main" id="{44570B9E-6275-4B51-8ADB-E6E67730C0CB}"/>
                </a:ext>
              </a:extLst>
            </p:cNvPr>
            <p:cNvSpPr>
              <a:spLocks/>
            </p:cNvSpPr>
            <p:nvPr/>
          </p:nvSpPr>
          <p:spPr bwMode="auto">
            <a:xfrm rot="16200000">
              <a:off x="3867878" y="4278248"/>
              <a:ext cx="126581" cy="3237084"/>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22" name="AutoShape 8">
              <a:extLst>
                <a:ext uri="{FF2B5EF4-FFF2-40B4-BE49-F238E27FC236}">
                  <a16:creationId xmlns:a16="http://schemas.microsoft.com/office/drawing/2014/main" id="{2B06EBE5-7F58-49EE-978A-91591C794D26}"/>
                </a:ext>
              </a:extLst>
            </p:cNvPr>
            <p:cNvCxnSpPr>
              <a:cxnSpLocks noChangeShapeType="1"/>
            </p:cNvCxnSpPr>
            <p:nvPr/>
          </p:nvCxnSpPr>
          <p:spPr bwMode="auto">
            <a:xfrm rot="10800000" flipV="1">
              <a:off x="3881429" y="5961799"/>
              <a:ext cx="0" cy="248658"/>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sp>
        <p:nvSpPr>
          <p:cNvPr id="15" name="TextBox 14">
            <a:extLst>
              <a:ext uri="{FF2B5EF4-FFF2-40B4-BE49-F238E27FC236}">
                <a16:creationId xmlns:a16="http://schemas.microsoft.com/office/drawing/2014/main" id="{F3AAC968-F8C2-467D-BA09-060094D4320D}"/>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grpSp>
        <p:nvGrpSpPr>
          <p:cNvPr id="4" name="Group 3">
            <a:extLst>
              <a:ext uri="{FF2B5EF4-FFF2-40B4-BE49-F238E27FC236}">
                <a16:creationId xmlns:a16="http://schemas.microsoft.com/office/drawing/2014/main" id="{014F8882-DF68-4D1D-BD3D-B4FCAC1FE23B}"/>
              </a:ext>
            </a:extLst>
          </p:cNvPr>
          <p:cNvGrpSpPr/>
          <p:nvPr/>
        </p:nvGrpSpPr>
        <p:grpSpPr>
          <a:xfrm>
            <a:off x="5178972" y="1768804"/>
            <a:ext cx="3743325" cy="4187952"/>
            <a:chOff x="5178972" y="1768804"/>
            <a:chExt cx="3743325" cy="4133850"/>
          </a:xfrm>
        </p:grpSpPr>
        <p:pic>
          <p:nvPicPr>
            <p:cNvPr id="29" name="Picture 28">
              <a:extLst>
                <a:ext uri="{FF2B5EF4-FFF2-40B4-BE49-F238E27FC236}">
                  <a16:creationId xmlns:a16="http://schemas.microsoft.com/office/drawing/2014/main" id="{1BB027C7-1836-49B6-AE76-DC9BA84F4CB9}"/>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178972" y="1768804"/>
              <a:ext cx="3743325" cy="4133850"/>
            </a:xfrm>
            <a:prstGeom prst="rect">
              <a:avLst/>
            </a:prstGeom>
            <a:effectLst>
              <a:outerShdw blurRad="76200" dist="127000" dir="2700000" algn="tl" rotWithShape="0">
                <a:prstClr val="black">
                  <a:alpha val="40000"/>
                </a:prstClr>
              </a:outerShdw>
            </a:effectLst>
          </p:spPr>
        </p:pic>
        <p:pic>
          <p:nvPicPr>
            <p:cNvPr id="3" name="Picture 2">
              <a:extLst>
                <a:ext uri="{FF2B5EF4-FFF2-40B4-BE49-F238E27FC236}">
                  <a16:creationId xmlns:a16="http://schemas.microsoft.com/office/drawing/2014/main" id="{A2D59D24-69C0-46E6-8FAE-5BB3761CC60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13153" y="4855383"/>
              <a:ext cx="1564168" cy="208078"/>
            </a:xfrm>
            <a:prstGeom prst="rect">
              <a:avLst/>
            </a:prstGeom>
          </p:spPr>
        </p:pic>
      </p:grpSp>
      <p:cxnSp>
        <p:nvCxnSpPr>
          <p:cNvPr id="26" name="AutoShape 20">
            <a:extLst>
              <a:ext uri="{FF2B5EF4-FFF2-40B4-BE49-F238E27FC236}">
                <a16:creationId xmlns:a16="http://schemas.microsoft.com/office/drawing/2014/main" id="{BBB4CBF4-4DE8-4F21-88C4-9401EEF42752}"/>
              </a:ext>
            </a:extLst>
          </p:cNvPr>
          <p:cNvCxnSpPr>
            <a:cxnSpLocks noChangeShapeType="1"/>
          </p:cNvCxnSpPr>
          <p:nvPr/>
        </p:nvCxnSpPr>
        <p:spPr bwMode="auto">
          <a:xfrm>
            <a:off x="4800600" y="1091752"/>
            <a:ext cx="1457961" cy="3053528"/>
          </a:xfrm>
          <a:prstGeom prst="straightConnector1">
            <a:avLst/>
          </a:prstGeom>
          <a:noFill/>
          <a:ln w="38100">
            <a:solidFill>
              <a:srgbClr val="FF0000"/>
            </a:solidFill>
            <a:round/>
            <a:headEnd/>
            <a:tailEnd type="triangle"/>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pic>
        <p:nvPicPr>
          <p:cNvPr id="17" name="Picture 16">
            <a:extLst>
              <a:ext uri="{FF2B5EF4-FFF2-40B4-BE49-F238E27FC236}">
                <a16:creationId xmlns:a16="http://schemas.microsoft.com/office/drawing/2014/main" id="{2233EF15-84C3-49D9-AE6C-A004564B663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21" name="Picture 20">
            <a:extLst>
              <a:ext uri="{FF2B5EF4-FFF2-40B4-BE49-F238E27FC236}">
                <a16:creationId xmlns:a16="http://schemas.microsoft.com/office/drawing/2014/main" id="{FDEDA5D0-8E50-4A5A-82B5-8BD8E378C37A}"/>
              </a:ext>
            </a:extLst>
          </p:cNvPr>
          <p:cNvPicPr>
            <a:picLocks noChangeAspect="1"/>
          </p:cNvPicPr>
          <p:nvPr>
            <p:custDataLst>
              <p:tags r:id="rId2"/>
            </p:custDataLst>
          </p:nvPr>
        </p:nvPicPr>
        <p:blipFill>
          <a:blip r:embed="rId10">
            <a:extLst>
              <a:ext uri="{28A0092B-C50C-407E-A947-70E740481C1C}">
                <a14:useLocalDpi xmlns:a14="http://schemas.microsoft.com/office/drawing/2010/main" val="0"/>
              </a:ext>
            </a:extLst>
          </a:blip>
          <a:stretch>
            <a:fillRect/>
          </a:stretch>
        </p:blipFill>
        <p:spPr>
          <a:xfrm>
            <a:off x="3299070" y="1832385"/>
            <a:ext cx="1568767" cy="4572000"/>
          </a:xfrm>
          <a:prstGeom prst="rect">
            <a:avLst/>
          </a:prstGeom>
          <a:effectLst>
            <a:outerShdw blurRad="88900" dist="114300" dir="2700000" algn="tl" rotWithShape="0">
              <a:prstClr val="black">
                <a:alpha val="40000"/>
              </a:prstClr>
            </a:outerShdw>
          </a:effectLst>
        </p:spPr>
      </p:pic>
      <p:sp>
        <p:nvSpPr>
          <p:cNvPr id="23" name="Rectangle 22">
            <a:extLst>
              <a:ext uri="{FF2B5EF4-FFF2-40B4-BE49-F238E27FC236}">
                <a16:creationId xmlns:a16="http://schemas.microsoft.com/office/drawing/2014/main" id="{C3D315CF-B6B7-45EB-980A-C905FC5B4E60}"/>
              </a:ext>
            </a:extLst>
          </p:cNvPr>
          <p:cNvSpPr/>
          <p:nvPr/>
        </p:nvSpPr>
        <p:spPr>
          <a:xfrm>
            <a:off x="5385486" y="4926096"/>
            <a:ext cx="1457961" cy="1804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a:extLst>
              <a:ext uri="{FF2B5EF4-FFF2-40B4-BE49-F238E27FC236}">
                <a16:creationId xmlns:a16="http://schemas.microsoft.com/office/drawing/2014/main" id="{5725DC61-E373-49CD-B97D-618D92934861}"/>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18" name="TextBox 17">
            <a:extLst>
              <a:ext uri="{FF2B5EF4-FFF2-40B4-BE49-F238E27FC236}">
                <a16:creationId xmlns:a16="http://schemas.microsoft.com/office/drawing/2014/main" id="{730B6A71-78C3-45E4-9C27-2CDE8566F1EC}"/>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5592660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Shape&#10;&#10;Description automatically generated with medium confidence">
            <a:extLst>
              <a:ext uri="{FF2B5EF4-FFF2-40B4-BE49-F238E27FC236}">
                <a16:creationId xmlns:a16="http://schemas.microsoft.com/office/drawing/2014/main" id="{45C25DC4-9644-4D85-9E56-AB2B4D76C997}"/>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2772284" y="2777233"/>
            <a:ext cx="1479177" cy="3998165"/>
          </a:xfrm>
          <a:prstGeom prst="rect">
            <a:avLst/>
          </a:prstGeom>
        </p:spPr>
      </p:pic>
      <p:pic>
        <p:nvPicPr>
          <p:cNvPr id="16" name="Picture 15">
            <a:extLst>
              <a:ext uri="{FF2B5EF4-FFF2-40B4-BE49-F238E27FC236}">
                <a16:creationId xmlns:a16="http://schemas.microsoft.com/office/drawing/2014/main" id="{BB98B305-2136-4CC7-99BD-F19450D5CBDF}"/>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sp>
        <p:nvSpPr>
          <p:cNvPr id="32111" name="Rectangle 32110">
            <a:extLst>
              <a:ext uri="{FF2B5EF4-FFF2-40B4-BE49-F238E27FC236}">
                <a16:creationId xmlns:a16="http://schemas.microsoft.com/office/drawing/2014/main" id="{C3D2E3DE-39BE-4CD5-84B6-6A986871D945}"/>
              </a:ext>
            </a:extLst>
          </p:cNvPr>
          <p:cNvSpPr/>
          <p:nvPr/>
        </p:nvSpPr>
        <p:spPr>
          <a:xfrm>
            <a:off x="2602374" y="454673"/>
            <a:ext cx="8660569" cy="738664"/>
          </a:xfrm>
          <a:prstGeom prst="rect">
            <a:avLst/>
          </a:prstGeom>
        </p:spPr>
        <p:txBody>
          <a:bodyPr wrap="square">
            <a:spAutoFit/>
          </a:bodyPr>
          <a:lstStyle/>
          <a:p>
            <a:r>
              <a:rPr lang="en-US" sz="1400" dirty="0">
                <a:latin typeface="Arial Rounded MT Bold" panose="020F0704030504030204" pitchFamily="34" charset="0"/>
              </a:rPr>
              <a:t>When you successfully enter your request to reset your Username or Password, an email will be sent to you with your new Temporary Password requested. This is the message given when the request has been sent to StatsSystems.</a:t>
            </a:r>
          </a:p>
        </p:txBody>
      </p:sp>
      <p:grpSp>
        <p:nvGrpSpPr>
          <p:cNvPr id="19" name="Group 18">
            <a:extLst>
              <a:ext uri="{FF2B5EF4-FFF2-40B4-BE49-F238E27FC236}">
                <a16:creationId xmlns:a16="http://schemas.microsoft.com/office/drawing/2014/main" id="{19267088-93C2-4B23-8CEE-36BDF105A71B}"/>
              </a:ext>
            </a:extLst>
          </p:cNvPr>
          <p:cNvGrpSpPr/>
          <p:nvPr/>
        </p:nvGrpSpPr>
        <p:grpSpPr>
          <a:xfrm rot="10800000">
            <a:off x="5178972" y="1085140"/>
            <a:ext cx="3743325" cy="644632"/>
            <a:chOff x="2312627" y="5833499"/>
            <a:chExt cx="3237084" cy="319270"/>
          </a:xfrm>
        </p:grpSpPr>
        <p:sp>
          <p:nvSpPr>
            <p:cNvPr id="20" name="AutoShape 7">
              <a:extLst>
                <a:ext uri="{FF2B5EF4-FFF2-40B4-BE49-F238E27FC236}">
                  <a16:creationId xmlns:a16="http://schemas.microsoft.com/office/drawing/2014/main" id="{44570B9E-6275-4B51-8ADB-E6E67730C0CB}"/>
                </a:ext>
              </a:extLst>
            </p:cNvPr>
            <p:cNvSpPr>
              <a:spLocks/>
            </p:cNvSpPr>
            <p:nvPr/>
          </p:nvSpPr>
          <p:spPr bwMode="auto">
            <a:xfrm rot="16200000">
              <a:off x="3867878" y="4278248"/>
              <a:ext cx="126581" cy="3237084"/>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22" name="AutoShape 8">
              <a:extLst>
                <a:ext uri="{FF2B5EF4-FFF2-40B4-BE49-F238E27FC236}">
                  <a16:creationId xmlns:a16="http://schemas.microsoft.com/office/drawing/2014/main" id="{2B06EBE5-7F58-49EE-978A-91591C794D26}"/>
                </a:ext>
              </a:extLst>
            </p:cNvPr>
            <p:cNvCxnSpPr>
              <a:cxnSpLocks noChangeShapeType="1"/>
            </p:cNvCxnSpPr>
            <p:nvPr/>
          </p:nvCxnSpPr>
          <p:spPr bwMode="auto">
            <a:xfrm rot="10800000" flipV="1">
              <a:off x="3881429" y="5961798"/>
              <a:ext cx="0" cy="190971"/>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sp>
        <p:nvSpPr>
          <p:cNvPr id="13" name="TextBox 12">
            <a:extLst>
              <a:ext uri="{FF2B5EF4-FFF2-40B4-BE49-F238E27FC236}">
                <a16:creationId xmlns:a16="http://schemas.microsoft.com/office/drawing/2014/main" id="{283F5989-0CE7-4709-9533-071EDD099098}"/>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pic>
        <p:nvPicPr>
          <p:cNvPr id="14" name="Picture 13">
            <a:extLst>
              <a:ext uri="{FF2B5EF4-FFF2-40B4-BE49-F238E27FC236}">
                <a16:creationId xmlns:a16="http://schemas.microsoft.com/office/drawing/2014/main" id="{F1B49745-E126-45CD-AFCA-740CB211533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4" name="Picture 3">
            <a:extLst>
              <a:ext uri="{FF2B5EF4-FFF2-40B4-BE49-F238E27FC236}">
                <a16:creationId xmlns:a16="http://schemas.microsoft.com/office/drawing/2014/main" id="{D56A84FE-E461-4FA7-B3CB-401825F85AC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178972" y="1853875"/>
            <a:ext cx="3743325" cy="2489525"/>
          </a:xfrm>
          <a:prstGeom prst="rect">
            <a:avLst/>
          </a:prstGeom>
          <a:effectLst>
            <a:outerShdw blurRad="76200" dist="152400" dir="2700000" algn="tl" rotWithShape="0">
              <a:prstClr val="black">
                <a:alpha val="40000"/>
              </a:prstClr>
            </a:outerShdw>
          </a:effectLst>
        </p:spPr>
      </p:pic>
      <p:pic>
        <p:nvPicPr>
          <p:cNvPr id="5" name="Picture 4">
            <a:extLst>
              <a:ext uri="{FF2B5EF4-FFF2-40B4-BE49-F238E27FC236}">
                <a16:creationId xmlns:a16="http://schemas.microsoft.com/office/drawing/2014/main" id="{E32F6BB8-0989-4C0E-B864-37B9B27F07A7}"/>
              </a:ext>
            </a:extLst>
          </p:cNvPr>
          <p:cNvPicPr>
            <a:picLocks noChangeAspect="1"/>
          </p:cNvPicPr>
          <p:nvPr>
            <p:custDataLst>
              <p:tags r:id="rId2"/>
            </p:custDataLst>
          </p:nvPr>
        </p:nvPicPr>
        <p:blipFill>
          <a:blip r:embed="rId9">
            <a:extLst>
              <a:ext uri="{28A0092B-C50C-407E-A947-70E740481C1C}">
                <a14:useLocalDpi xmlns:a14="http://schemas.microsoft.com/office/drawing/2010/main" val="0"/>
              </a:ext>
            </a:extLst>
          </a:blip>
          <a:stretch>
            <a:fillRect/>
          </a:stretch>
        </p:blipFill>
        <p:spPr>
          <a:xfrm>
            <a:off x="2815142" y="1985621"/>
            <a:ext cx="2491740" cy="4572000"/>
          </a:xfrm>
          <a:prstGeom prst="rect">
            <a:avLst/>
          </a:prstGeom>
          <a:effectLst>
            <a:outerShdw blurRad="88900" dist="114300" dir="2700000" algn="tl" rotWithShape="0">
              <a:prstClr val="black">
                <a:alpha val="40000"/>
              </a:prstClr>
            </a:outerShdw>
          </a:effectLst>
        </p:spPr>
      </p:pic>
      <p:pic>
        <p:nvPicPr>
          <p:cNvPr id="17" name="Picture 16">
            <a:extLst>
              <a:ext uri="{FF2B5EF4-FFF2-40B4-BE49-F238E27FC236}">
                <a16:creationId xmlns:a16="http://schemas.microsoft.com/office/drawing/2014/main" id="{760F2001-4A13-4BF6-BEF5-38E89F9BAF91}"/>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15" name="TextBox 14">
            <a:extLst>
              <a:ext uri="{FF2B5EF4-FFF2-40B4-BE49-F238E27FC236}">
                <a16:creationId xmlns:a16="http://schemas.microsoft.com/office/drawing/2014/main" id="{CCB9767B-1140-477E-8BA2-EF66A480B858}"/>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3683646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Shape&#10;&#10;Description automatically generated with medium confidence">
            <a:extLst>
              <a:ext uri="{FF2B5EF4-FFF2-40B4-BE49-F238E27FC236}">
                <a16:creationId xmlns:a16="http://schemas.microsoft.com/office/drawing/2014/main" id="{B4378AC5-7476-4621-8474-C136A698D674}"/>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2736981" y="2751915"/>
            <a:ext cx="1479177" cy="3998165"/>
          </a:xfrm>
          <a:prstGeom prst="rect">
            <a:avLst/>
          </a:prstGeom>
        </p:spPr>
      </p:pic>
      <p:pic>
        <p:nvPicPr>
          <p:cNvPr id="16" name="Picture 15">
            <a:extLst>
              <a:ext uri="{FF2B5EF4-FFF2-40B4-BE49-F238E27FC236}">
                <a16:creationId xmlns:a16="http://schemas.microsoft.com/office/drawing/2014/main" id="{BB98B305-2136-4CC7-99BD-F19450D5CBDF}"/>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sp>
        <p:nvSpPr>
          <p:cNvPr id="32111" name="Rectangle 32110">
            <a:extLst>
              <a:ext uri="{FF2B5EF4-FFF2-40B4-BE49-F238E27FC236}">
                <a16:creationId xmlns:a16="http://schemas.microsoft.com/office/drawing/2014/main" id="{C3D2E3DE-39BE-4CD5-84B6-6A986871D945}"/>
              </a:ext>
            </a:extLst>
          </p:cNvPr>
          <p:cNvSpPr/>
          <p:nvPr/>
        </p:nvSpPr>
        <p:spPr>
          <a:xfrm>
            <a:off x="2735662" y="484063"/>
            <a:ext cx="7388860" cy="523220"/>
          </a:xfrm>
          <a:prstGeom prst="rect">
            <a:avLst/>
          </a:prstGeom>
        </p:spPr>
        <p:txBody>
          <a:bodyPr wrap="square">
            <a:spAutoFit/>
          </a:bodyPr>
          <a:lstStyle/>
          <a:p>
            <a:r>
              <a:rPr lang="en-US" sz="1400" dirty="0">
                <a:latin typeface="Arial Rounded MT Bold" panose="020F0704030504030204" pitchFamily="34" charset="0"/>
              </a:rPr>
              <a:t>When you successfully enter your request to reset your Password an email will be sent to you with the new Temporary Password which is illustrated below.</a:t>
            </a:r>
          </a:p>
        </p:txBody>
      </p:sp>
      <p:pic>
        <p:nvPicPr>
          <p:cNvPr id="3" name="Picture 2">
            <a:extLst>
              <a:ext uri="{FF2B5EF4-FFF2-40B4-BE49-F238E27FC236}">
                <a16:creationId xmlns:a16="http://schemas.microsoft.com/office/drawing/2014/main" id="{C3C3D1DB-31A2-4910-97D1-706076AAFB10}"/>
              </a:ext>
            </a:extLst>
          </p:cNvPr>
          <p:cNvPicPr>
            <a:picLocks noChangeAspect="1"/>
          </p:cNvPicPr>
          <p:nvPr/>
        </p:nvPicPr>
        <p:blipFill>
          <a:blip r:embed="rId7" cstate="email">
            <a:extLst>
              <a:ext uri="{28A0092B-C50C-407E-A947-70E740481C1C}">
                <a14:useLocalDpi xmlns:a14="http://schemas.microsoft.com/office/drawing/2010/main" val="0"/>
              </a:ext>
            </a:extLst>
          </a:blip>
          <a:srcRect/>
          <a:stretch/>
        </p:blipFill>
        <p:spPr>
          <a:xfrm>
            <a:off x="4803010" y="3180236"/>
            <a:ext cx="6697012" cy="2240310"/>
          </a:xfrm>
          <a:prstGeom prst="rect">
            <a:avLst/>
          </a:prstGeom>
          <a:effectLst>
            <a:outerShdw blurRad="88900" dist="152400" dir="2700000" algn="tl" rotWithShape="0">
              <a:prstClr val="black">
                <a:alpha val="40000"/>
              </a:prstClr>
            </a:outerShdw>
          </a:effectLst>
        </p:spPr>
      </p:pic>
      <p:sp>
        <p:nvSpPr>
          <p:cNvPr id="13" name="TextBox 12">
            <a:extLst>
              <a:ext uri="{FF2B5EF4-FFF2-40B4-BE49-F238E27FC236}">
                <a16:creationId xmlns:a16="http://schemas.microsoft.com/office/drawing/2014/main" id="{C0E12C72-1F41-458D-9156-A750F386DDC7}"/>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pic>
        <p:nvPicPr>
          <p:cNvPr id="14" name="Picture 13">
            <a:extLst>
              <a:ext uri="{FF2B5EF4-FFF2-40B4-BE49-F238E27FC236}">
                <a16:creationId xmlns:a16="http://schemas.microsoft.com/office/drawing/2014/main" id="{5DEE01B8-B028-40CA-833C-63D2161ECEE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5" name="Picture 4">
            <a:extLst>
              <a:ext uri="{FF2B5EF4-FFF2-40B4-BE49-F238E27FC236}">
                <a16:creationId xmlns:a16="http://schemas.microsoft.com/office/drawing/2014/main" id="{C521C5F4-CC2D-4BD1-80B7-1CCF57DBAFE8}"/>
              </a:ext>
            </a:extLst>
          </p:cNvPr>
          <p:cNvPicPr>
            <a:picLocks noChangeAspect="1"/>
          </p:cNvPicPr>
          <p:nvPr>
            <p:custDataLst>
              <p:tags r:id="rId2"/>
            </p:custDataLst>
          </p:nvPr>
        </p:nvPicPr>
        <p:blipFill>
          <a:blip r:embed="rId9">
            <a:extLst>
              <a:ext uri="{28A0092B-C50C-407E-A947-70E740481C1C}">
                <a14:useLocalDpi xmlns:a14="http://schemas.microsoft.com/office/drawing/2010/main" val="0"/>
              </a:ext>
            </a:extLst>
          </a:blip>
          <a:stretch>
            <a:fillRect/>
          </a:stretch>
        </p:blipFill>
        <p:spPr>
          <a:xfrm>
            <a:off x="2763873" y="1990165"/>
            <a:ext cx="2406015" cy="4446148"/>
          </a:xfrm>
          <a:prstGeom prst="rect">
            <a:avLst/>
          </a:prstGeom>
          <a:effectLst>
            <a:outerShdw blurRad="88900" dist="114300" dir="2700000" algn="tl" rotWithShape="0">
              <a:prstClr val="black">
                <a:alpha val="40000"/>
              </a:prstClr>
            </a:outerShdw>
          </a:effectLst>
        </p:spPr>
      </p:pic>
      <p:pic>
        <p:nvPicPr>
          <p:cNvPr id="10" name="Picture 9">
            <a:extLst>
              <a:ext uri="{FF2B5EF4-FFF2-40B4-BE49-F238E27FC236}">
                <a16:creationId xmlns:a16="http://schemas.microsoft.com/office/drawing/2014/main" id="{2F43AC94-DBFC-466A-BA7C-81FA759EFECF}"/>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12" name="TextBox 11">
            <a:extLst>
              <a:ext uri="{FF2B5EF4-FFF2-40B4-BE49-F238E27FC236}">
                <a16:creationId xmlns:a16="http://schemas.microsoft.com/office/drawing/2014/main" id="{6989E476-8208-439A-A30C-677B096AF1BF}"/>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39545000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descr="Shape&#10;&#10;Description automatically generated with medium confidence">
            <a:extLst>
              <a:ext uri="{FF2B5EF4-FFF2-40B4-BE49-F238E27FC236}">
                <a16:creationId xmlns:a16="http://schemas.microsoft.com/office/drawing/2014/main" id="{187585CF-222A-445F-B35C-3C0B0AD75A0F}"/>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2912936" y="2588464"/>
            <a:ext cx="1479177" cy="3998165"/>
          </a:xfrm>
          <a:prstGeom prst="rect">
            <a:avLst/>
          </a:prstGeom>
        </p:spPr>
      </p:pic>
      <p:pic>
        <p:nvPicPr>
          <p:cNvPr id="16" name="Picture 15">
            <a:extLst>
              <a:ext uri="{FF2B5EF4-FFF2-40B4-BE49-F238E27FC236}">
                <a16:creationId xmlns:a16="http://schemas.microsoft.com/office/drawing/2014/main" id="{BB98B305-2136-4CC7-99BD-F19450D5CBDF}"/>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grpSp>
        <p:nvGrpSpPr>
          <p:cNvPr id="19" name="Group 18">
            <a:extLst>
              <a:ext uri="{FF2B5EF4-FFF2-40B4-BE49-F238E27FC236}">
                <a16:creationId xmlns:a16="http://schemas.microsoft.com/office/drawing/2014/main" id="{19267088-93C2-4B23-8CEE-36BDF105A71B}"/>
              </a:ext>
            </a:extLst>
          </p:cNvPr>
          <p:cNvGrpSpPr/>
          <p:nvPr/>
        </p:nvGrpSpPr>
        <p:grpSpPr>
          <a:xfrm rot="10800000">
            <a:off x="5178972" y="1116616"/>
            <a:ext cx="3743324" cy="613145"/>
            <a:chOff x="2312627" y="5833499"/>
            <a:chExt cx="3237084" cy="303675"/>
          </a:xfrm>
        </p:grpSpPr>
        <p:sp>
          <p:nvSpPr>
            <p:cNvPr id="20" name="AutoShape 7">
              <a:extLst>
                <a:ext uri="{FF2B5EF4-FFF2-40B4-BE49-F238E27FC236}">
                  <a16:creationId xmlns:a16="http://schemas.microsoft.com/office/drawing/2014/main" id="{44570B9E-6275-4B51-8ADB-E6E67730C0CB}"/>
                </a:ext>
              </a:extLst>
            </p:cNvPr>
            <p:cNvSpPr>
              <a:spLocks/>
            </p:cNvSpPr>
            <p:nvPr/>
          </p:nvSpPr>
          <p:spPr bwMode="auto">
            <a:xfrm rot="16200000">
              <a:off x="3867878" y="4278248"/>
              <a:ext cx="126581" cy="3237084"/>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22" name="AutoShape 8">
              <a:extLst>
                <a:ext uri="{FF2B5EF4-FFF2-40B4-BE49-F238E27FC236}">
                  <a16:creationId xmlns:a16="http://schemas.microsoft.com/office/drawing/2014/main" id="{2B06EBE5-7F58-49EE-978A-91591C794D26}"/>
                </a:ext>
              </a:extLst>
            </p:cNvPr>
            <p:cNvCxnSpPr>
              <a:cxnSpLocks noChangeShapeType="1"/>
            </p:cNvCxnSpPr>
            <p:nvPr/>
          </p:nvCxnSpPr>
          <p:spPr bwMode="auto">
            <a:xfrm rot="10800000" flipV="1">
              <a:off x="3881429" y="5961798"/>
              <a:ext cx="0" cy="175376"/>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sp>
        <p:nvSpPr>
          <p:cNvPr id="13" name="TextBox 12">
            <a:extLst>
              <a:ext uri="{FF2B5EF4-FFF2-40B4-BE49-F238E27FC236}">
                <a16:creationId xmlns:a16="http://schemas.microsoft.com/office/drawing/2014/main" id="{C7EBA71A-08BE-4B27-8A39-955890F0CCA3}"/>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4" name="Rectangle 13">
            <a:extLst>
              <a:ext uri="{FF2B5EF4-FFF2-40B4-BE49-F238E27FC236}">
                <a16:creationId xmlns:a16="http://schemas.microsoft.com/office/drawing/2014/main" id="{3451D5FD-CEE8-49BC-932E-47918E31C733}"/>
              </a:ext>
            </a:extLst>
          </p:cNvPr>
          <p:cNvSpPr/>
          <p:nvPr/>
        </p:nvSpPr>
        <p:spPr>
          <a:xfrm>
            <a:off x="2693011" y="440351"/>
            <a:ext cx="8351437" cy="738664"/>
          </a:xfrm>
          <a:prstGeom prst="rect">
            <a:avLst/>
          </a:prstGeom>
        </p:spPr>
        <p:txBody>
          <a:bodyPr wrap="square">
            <a:spAutoFit/>
          </a:bodyPr>
          <a:lstStyle/>
          <a:p>
            <a:r>
              <a:rPr lang="en-US" sz="1400" dirty="0">
                <a:latin typeface="Arial Rounded MT Bold" panose="020F0704030504030204" pitchFamily="34" charset="0"/>
                <a:cs typeface="Arial" panose="020B0604020202020204" pitchFamily="34" charset="0"/>
              </a:rPr>
              <a:t>When you receive the email with your new temporary password, enter that temporary password into the password field and then select Edit RW button. This is so you can change the temporary password to something that you will remember</a:t>
            </a:r>
          </a:p>
        </p:txBody>
      </p:sp>
      <p:pic>
        <p:nvPicPr>
          <p:cNvPr id="15" name="Picture 14">
            <a:extLst>
              <a:ext uri="{FF2B5EF4-FFF2-40B4-BE49-F238E27FC236}">
                <a16:creationId xmlns:a16="http://schemas.microsoft.com/office/drawing/2014/main" id="{1D568A30-8183-420B-B3F0-DBAAC46FBD4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17" name="Picture 16">
            <a:extLst>
              <a:ext uri="{FF2B5EF4-FFF2-40B4-BE49-F238E27FC236}">
                <a16:creationId xmlns:a16="http://schemas.microsoft.com/office/drawing/2014/main" id="{5686E422-647B-4193-8F6A-DD5FEE115F6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178971" y="1768804"/>
            <a:ext cx="3743325" cy="2713802"/>
          </a:xfrm>
          <a:prstGeom prst="rect">
            <a:avLst/>
          </a:prstGeom>
          <a:effectLst>
            <a:outerShdw blurRad="76200" dist="127000" dir="2700000" algn="tl" rotWithShape="0">
              <a:prstClr val="black">
                <a:alpha val="26000"/>
              </a:prstClr>
            </a:outerShdw>
          </a:effectLst>
        </p:spPr>
      </p:pic>
      <p:pic>
        <p:nvPicPr>
          <p:cNvPr id="21" name="Picture 20">
            <a:extLst>
              <a:ext uri="{FF2B5EF4-FFF2-40B4-BE49-F238E27FC236}">
                <a16:creationId xmlns:a16="http://schemas.microsoft.com/office/drawing/2014/main" id="{D01E8F19-AEB7-4593-9437-B22F5D7818C3}"/>
              </a:ext>
            </a:extLst>
          </p:cNvPr>
          <p:cNvPicPr>
            <a:picLocks noChangeAspect="1"/>
          </p:cNvPicPr>
          <p:nvPr>
            <p:custDataLst>
              <p:tags r:id="rId2"/>
            </p:custDataLst>
          </p:nvPr>
        </p:nvPicPr>
        <p:blipFill>
          <a:blip r:embed="rId9">
            <a:extLst>
              <a:ext uri="{28A0092B-C50C-407E-A947-70E740481C1C}">
                <a14:useLocalDpi xmlns:a14="http://schemas.microsoft.com/office/drawing/2010/main" val="0"/>
              </a:ext>
            </a:extLst>
          </a:blip>
          <a:stretch>
            <a:fillRect/>
          </a:stretch>
        </p:blipFill>
        <p:spPr>
          <a:xfrm>
            <a:off x="3069696" y="1963270"/>
            <a:ext cx="1568767" cy="4485109"/>
          </a:xfrm>
          <a:prstGeom prst="rect">
            <a:avLst/>
          </a:prstGeom>
          <a:effectLst>
            <a:outerShdw blurRad="88900" dist="114300" dir="2700000" algn="tl" rotWithShape="0">
              <a:prstClr val="black">
                <a:alpha val="40000"/>
              </a:prstClr>
            </a:outerShdw>
          </a:effectLst>
        </p:spPr>
      </p:pic>
      <p:pic>
        <p:nvPicPr>
          <p:cNvPr id="23" name="Picture 22">
            <a:extLst>
              <a:ext uri="{FF2B5EF4-FFF2-40B4-BE49-F238E27FC236}">
                <a16:creationId xmlns:a16="http://schemas.microsoft.com/office/drawing/2014/main" id="{CD54E0BC-B4D3-4E0A-BD6F-2D4B91FF8828}"/>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18" name="TextBox 17">
            <a:extLst>
              <a:ext uri="{FF2B5EF4-FFF2-40B4-BE49-F238E27FC236}">
                <a16:creationId xmlns:a16="http://schemas.microsoft.com/office/drawing/2014/main" id="{22895253-CD45-42DB-B343-1A86D0084893}"/>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32626666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Shape&#10;&#10;Description automatically generated with medium confidence">
            <a:extLst>
              <a:ext uri="{FF2B5EF4-FFF2-40B4-BE49-F238E27FC236}">
                <a16:creationId xmlns:a16="http://schemas.microsoft.com/office/drawing/2014/main" id="{69B35AAD-79BC-4AA9-8ABB-0798EECF19B4}"/>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4990745" y="2735864"/>
            <a:ext cx="1479177" cy="3998165"/>
          </a:xfrm>
          <a:prstGeom prst="rect">
            <a:avLst/>
          </a:prstGeom>
        </p:spPr>
      </p:pic>
      <p:pic>
        <p:nvPicPr>
          <p:cNvPr id="16" name="Picture 15">
            <a:extLst>
              <a:ext uri="{FF2B5EF4-FFF2-40B4-BE49-F238E27FC236}">
                <a16:creationId xmlns:a16="http://schemas.microsoft.com/office/drawing/2014/main" id="{BB98B305-2136-4CC7-99BD-F19450D5CBDF}"/>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grpSp>
        <p:nvGrpSpPr>
          <p:cNvPr id="19" name="Group 18">
            <a:extLst>
              <a:ext uri="{FF2B5EF4-FFF2-40B4-BE49-F238E27FC236}">
                <a16:creationId xmlns:a16="http://schemas.microsoft.com/office/drawing/2014/main" id="{19267088-93C2-4B23-8CEE-36BDF105A71B}"/>
              </a:ext>
            </a:extLst>
          </p:cNvPr>
          <p:cNvGrpSpPr/>
          <p:nvPr/>
        </p:nvGrpSpPr>
        <p:grpSpPr>
          <a:xfrm rot="10800000">
            <a:off x="3337558" y="968655"/>
            <a:ext cx="8415761" cy="761109"/>
            <a:chOff x="2312627" y="5833499"/>
            <a:chExt cx="3237084" cy="376958"/>
          </a:xfrm>
        </p:grpSpPr>
        <p:sp>
          <p:nvSpPr>
            <p:cNvPr id="20" name="AutoShape 7">
              <a:extLst>
                <a:ext uri="{FF2B5EF4-FFF2-40B4-BE49-F238E27FC236}">
                  <a16:creationId xmlns:a16="http://schemas.microsoft.com/office/drawing/2014/main" id="{44570B9E-6275-4B51-8ADB-E6E67730C0CB}"/>
                </a:ext>
              </a:extLst>
            </p:cNvPr>
            <p:cNvSpPr>
              <a:spLocks/>
            </p:cNvSpPr>
            <p:nvPr/>
          </p:nvSpPr>
          <p:spPr bwMode="auto">
            <a:xfrm rot="16200000">
              <a:off x="3867878" y="4278248"/>
              <a:ext cx="126581" cy="3237084"/>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22" name="AutoShape 8">
              <a:extLst>
                <a:ext uri="{FF2B5EF4-FFF2-40B4-BE49-F238E27FC236}">
                  <a16:creationId xmlns:a16="http://schemas.microsoft.com/office/drawing/2014/main" id="{2B06EBE5-7F58-49EE-978A-91591C794D26}"/>
                </a:ext>
              </a:extLst>
            </p:cNvPr>
            <p:cNvCxnSpPr>
              <a:cxnSpLocks noChangeShapeType="1"/>
            </p:cNvCxnSpPr>
            <p:nvPr/>
          </p:nvCxnSpPr>
          <p:spPr bwMode="auto">
            <a:xfrm rot="10800000" flipV="1">
              <a:off x="3881429" y="5961799"/>
              <a:ext cx="0" cy="248658"/>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sp>
        <p:nvSpPr>
          <p:cNvPr id="14" name="TextBox 13">
            <a:extLst>
              <a:ext uri="{FF2B5EF4-FFF2-40B4-BE49-F238E27FC236}">
                <a16:creationId xmlns:a16="http://schemas.microsoft.com/office/drawing/2014/main" id="{A2C22834-2A49-444F-9044-326749FB3E43}"/>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5" name="Rectangle 14">
            <a:extLst>
              <a:ext uri="{FF2B5EF4-FFF2-40B4-BE49-F238E27FC236}">
                <a16:creationId xmlns:a16="http://schemas.microsoft.com/office/drawing/2014/main" id="{043CFDB7-1F8F-4718-B1DC-46620B19B861}"/>
              </a:ext>
            </a:extLst>
          </p:cNvPr>
          <p:cNvSpPr/>
          <p:nvPr/>
        </p:nvSpPr>
        <p:spPr>
          <a:xfrm>
            <a:off x="3109697" y="362710"/>
            <a:ext cx="7388860" cy="738664"/>
          </a:xfrm>
          <a:prstGeom prst="rect">
            <a:avLst/>
          </a:prstGeom>
        </p:spPr>
        <p:txBody>
          <a:bodyPr wrap="square">
            <a:spAutoFit/>
          </a:bodyPr>
          <a:lstStyle/>
          <a:p>
            <a:r>
              <a:rPr lang="en-US" sz="1400" dirty="0">
                <a:latin typeface="Arial Rounded MT Bold" panose="020F0704030504030204" pitchFamily="34" charset="0"/>
              </a:rPr>
              <a:t>When you selected the Edit PW Button it opened up a new section for you to enter the new password you will remember. Once entered, select the Confirm Button to process.</a:t>
            </a:r>
          </a:p>
        </p:txBody>
      </p:sp>
      <p:pic>
        <p:nvPicPr>
          <p:cNvPr id="17" name="Picture 16">
            <a:extLst>
              <a:ext uri="{FF2B5EF4-FFF2-40B4-BE49-F238E27FC236}">
                <a16:creationId xmlns:a16="http://schemas.microsoft.com/office/drawing/2014/main" id="{2AEF0528-A803-491D-996F-73339D00C08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3" name="Picture 2">
            <a:extLst>
              <a:ext uri="{FF2B5EF4-FFF2-40B4-BE49-F238E27FC236}">
                <a16:creationId xmlns:a16="http://schemas.microsoft.com/office/drawing/2014/main" id="{C3C3D1DB-31A2-4910-97D1-706076AAFB10}"/>
              </a:ext>
            </a:extLst>
          </p:cNvPr>
          <p:cNvPicPr>
            <a:picLocks noChangeAspect="1"/>
          </p:cNvPicPr>
          <p:nvPr/>
        </p:nvPicPr>
        <p:blipFill>
          <a:blip r:embed="rId8" cstate="email">
            <a:extLst>
              <a:ext uri="{28A0092B-C50C-407E-A947-70E740481C1C}">
                <a14:useLocalDpi xmlns:a14="http://schemas.microsoft.com/office/drawing/2010/main" val="0"/>
              </a:ext>
            </a:extLst>
          </a:blip>
          <a:srcRect/>
          <a:stretch/>
        </p:blipFill>
        <p:spPr>
          <a:xfrm>
            <a:off x="3337559" y="1821654"/>
            <a:ext cx="8415761" cy="2729468"/>
          </a:xfrm>
          <a:prstGeom prst="rect">
            <a:avLst/>
          </a:prstGeom>
          <a:effectLst>
            <a:outerShdw blurRad="88900" dist="127000" dir="2700000" algn="tl" rotWithShape="0">
              <a:prstClr val="black">
                <a:alpha val="40000"/>
              </a:prstClr>
            </a:outerShdw>
          </a:effectLst>
        </p:spPr>
      </p:pic>
      <p:pic>
        <p:nvPicPr>
          <p:cNvPr id="21" name="Picture 20">
            <a:extLst>
              <a:ext uri="{FF2B5EF4-FFF2-40B4-BE49-F238E27FC236}">
                <a16:creationId xmlns:a16="http://schemas.microsoft.com/office/drawing/2014/main" id="{A7CEAECF-9283-40DB-B741-35737D0594E8}"/>
              </a:ext>
            </a:extLst>
          </p:cNvPr>
          <p:cNvPicPr>
            <a:picLocks noChangeAspect="1"/>
          </p:cNvPicPr>
          <p:nvPr>
            <p:custDataLst>
              <p:tags r:id="rId2"/>
            </p:custDataLst>
          </p:nvPr>
        </p:nvPicPr>
        <p:blipFill>
          <a:blip r:embed="rId9">
            <a:extLst>
              <a:ext uri="{28A0092B-C50C-407E-A947-70E740481C1C}">
                <a14:useLocalDpi xmlns:a14="http://schemas.microsoft.com/office/drawing/2010/main" val="0"/>
              </a:ext>
            </a:extLst>
          </a:blip>
          <a:stretch>
            <a:fillRect/>
          </a:stretch>
        </p:blipFill>
        <p:spPr>
          <a:xfrm>
            <a:off x="4990745" y="1959150"/>
            <a:ext cx="2491740" cy="4572000"/>
          </a:xfrm>
          <a:prstGeom prst="rect">
            <a:avLst/>
          </a:prstGeom>
          <a:effectLst>
            <a:outerShdw blurRad="88900" dist="114300" dir="2700000" algn="tl" rotWithShape="0">
              <a:prstClr val="black">
                <a:alpha val="40000"/>
              </a:prstClr>
            </a:outerShdw>
          </a:effectLst>
        </p:spPr>
      </p:pic>
      <p:pic>
        <p:nvPicPr>
          <p:cNvPr id="13" name="Picture 12">
            <a:extLst>
              <a:ext uri="{FF2B5EF4-FFF2-40B4-BE49-F238E27FC236}">
                <a16:creationId xmlns:a16="http://schemas.microsoft.com/office/drawing/2014/main" id="{A2C36F19-C1F6-423B-90C5-7C978FF50197}"/>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18" name="TextBox 17">
            <a:extLst>
              <a:ext uri="{FF2B5EF4-FFF2-40B4-BE49-F238E27FC236}">
                <a16:creationId xmlns:a16="http://schemas.microsoft.com/office/drawing/2014/main" id="{DE7ECADF-3151-4D4D-8F88-49022FB5463A}"/>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8630206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Shape&#10;&#10;Description automatically generated with medium confidence">
            <a:extLst>
              <a:ext uri="{FF2B5EF4-FFF2-40B4-BE49-F238E27FC236}">
                <a16:creationId xmlns:a16="http://schemas.microsoft.com/office/drawing/2014/main" id="{D5D67DC3-F73A-4B33-B73C-C8A42C88CC00}"/>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3747135" y="2811347"/>
            <a:ext cx="1479177" cy="3998165"/>
          </a:xfrm>
          <a:prstGeom prst="rect">
            <a:avLst/>
          </a:prstGeom>
        </p:spPr>
      </p:pic>
      <p:pic>
        <p:nvPicPr>
          <p:cNvPr id="16" name="Picture 15">
            <a:extLst>
              <a:ext uri="{FF2B5EF4-FFF2-40B4-BE49-F238E27FC236}">
                <a16:creationId xmlns:a16="http://schemas.microsoft.com/office/drawing/2014/main" id="{BB98B305-2136-4CC7-99BD-F19450D5CBDF}"/>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grpSp>
        <p:nvGrpSpPr>
          <p:cNvPr id="19" name="Group 18">
            <a:extLst>
              <a:ext uri="{FF2B5EF4-FFF2-40B4-BE49-F238E27FC236}">
                <a16:creationId xmlns:a16="http://schemas.microsoft.com/office/drawing/2014/main" id="{19267088-93C2-4B23-8CEE-36BDF105A71B}"/>
              </a:ext>
            </a:extLst>
          </p:cNvPr>
          <p:cNvGrpSpPr/>
          <p:nvPr/>
        </p:nvGrpSpPr>
        <p:grpSpPr>
          <a:xfrm rot="10800000">
            <a:off x="5178972" y="968659"/>
            <a:ext cx="3743324" cy="761109"/>
            <a:chOff x="2312627" y="5833499"/>
            <a:chExt cx="3237084" cy="376958"/>
          </a:xfrm>
        </p:grpSpPr>
        <p:sp>
          <p:nvSpPr>
            <p:cNvPr id="20" name="AutoShape 7">
              <a:extLst>
                <a:ext uri="{FF2B5EF4-FFF2-40B4-BE49-F238E27FC236}">
                  <a16:creationId xmlns:a16="http://schemas.microsoft.com/office/drawing/2014/main" id="{44570B9E-6275-4B51-8ADB-E6E67730C0CB}"/>
                </a:ext>
              </a:extLst>
            </p:cNvPr>
            <p:cNvSpPr>
              <a:spLocks/>
            </p:cNvSpPr>
            <p:nvPr/>
          </p:nvSpPr>
          <p:spPr bwMode="auto">
            <a:xfrm rot="16200000">
              <a:off x="3867878" y="4278248"/>
              <a:ext cx="126581" cy="3237084"/>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22" name="AutoShape 8">
              <a:extLst>
                <a:ext uri="{FF2B5EF4-FFF2-40B4-BE49-F238E27FC236}">
                  <a16:creationId xmlns:a16="http://schemas.microsoft.com/office/drawing/2014/main" id="{2B06EBE5-7F58-49EE-978A-91591C794D26}"/>
                </a:ext>
              </a:extLst>
            </p:cNvPr>
            <p:cNvCxnSpPr>
              <a:cxnSpLocks noChangeShapeType="1"/>
            </p:cNvCxnSpPr>
            <p:nvPr/>
          </p:nvCxnSpPr>
          <p:spPr bwMode="auto">
            <a:xfrm rot="10800000" flipV="1">
              <a:off x="3881429" y="5961799"/>
              <a:ext cx="0" cy="248658"/>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sp>
        <p:nvSpPr>
          <p:cNvPr id="14" name="TextBox 13">
            <a:extLst>
              <a:ext uri="{FF2B5EF4-FFF2-40B4-BE49-F238E27FC236}">
                <a16:creationId xmlns:a16="http://schemas.microsoft.com/office/drawing/2014/main" id="{EEDBFF81-AAE9-41B8-A661-621509F23FD7}"/>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5" name="Rectangle 14">
            <a:extLst>
              <a:ext uri="{FF2B5EF4-FFF2-40B4-BE49-F238E27FC236}">
                <a16:creationId xmlns:a16="http://schemas.microsoft.com/office/drawing/2014/main" id="{2EA02FE1-4FBF-4CB1-8293-0EAD2C00743F}"/>
              </a:ext>
            </a:extLst>
          </p:cNvPr>
          <p:cNvSpPr/>
          <p:nvPr/>
        </p:nvSpPr>
        <p:spPr>
          <a:xfrm>
            <a:off x="3109697" y="362710"/>
            <a:ext cx="7388860" cy="523220"/>
          </a:xfrm>
          <a:prstGeom prst="rect">
            <a:avLst/>
          </a:prstGeom>
        </p:spPr>
        <p:txBody>
          <a:bodyPr wrap="square">
            <a:spAutoFit/>
          </a:bodyPr>
          <a:lstStyle/>
          <a:p>
            <a:r>
              <a:rPr lang="en-US" sz="1400" dirty="0">
                <a:latin typeface="Arial Rounded MT Bold" panose="020F0704030504030204" pitchFamily="34" charset="0"/>
                <a:cs typeface="Arial" panose="020B0604020202020204" pitchFamily="34" charset="0"/>
              </a:rPr>
              <a:t>CONGRATULATIONS … You now have a new password to access the system. Simply enter your username and password to continue.</a:t>
            </a:r>
          </a:p>
        </p:txBody>
      </p:sp>
      <p:pic>
        <p:nvPicPr>
          <p:cNvPr id="17" name="Picture 16">
            <a:extLst>
              <a:ext uri="{FF2B5EF4-FFF2-40B4-BE49-F238E27FC236}">
                <a16:creationId xmlns:a16="http://schemas.microsoft.com/office/drawing/2014/main" id="{C55D3BDD-618C-42D8-B3A9-DE000D8121F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18" name="Picture 17">
            <a:extLst>
              <a:ext uri="{FF2B5EF4-FFF2-40B4-BE49-F238E27FC236}">
                <a16:creationId xmlns:a16="http://schemas.microsoft.com/office/drawing/2014/main" id="{6F779F04-B0C6-43DD-8075-D8268563527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178971" y="1768804"/>
            <a:ext cx="3743325" cy="2713802"/>
          </a:xfrm>
          <a:prstGeom prst="rect">
            <a:avLst/>
          </a:prstGeom>
          <a:effectLst>
            <a:outerShdw blurRad="88900" dist="127000" dir="2700000" algn="tl" rotWithShape="0">
              <a:prstClr val="black">
                <a:alpha val="26000"/>
              </a:prstClr>
            </a:outerShdw>
          </a:effectLst>
        </p:spPr>
      </p:pic>
      <p:pic>
        <p:nvPicPr>
          <p:cNvPr id="3" name="Picture 2">
            <a:extLst>
              <a:ext uri="{FF2B5EF4-FFF2-40B4-BE49-F238E27FC236}">
                <a16:creationId xmlns:a16="http://schemas.microsoft.com/office/drawing/2014/main" id="{8435EAE3-5B56-4126-81D0-76EBE2823059}"/>
              </a:ext>
            </a:extLst>
          </p:cNvPr>
          <p:cNvPicPr>
            <a:picLocks noChangeAspect="1"/>
          </p:cNvPicPr>
          <p:nvPr>
            <p:custDataLst>
              <p:tags r:id="rId2"/>
            </p:custDataLst>
          </p:nvPr>
        </p:nvPicPr>
        <p:blipFill>
          <a:blip r:embed="rId9">
            <a:extLst>
              <a:ext uri="{28A0092B-C50C-407E-A947-70E740481C1C}">
                <a14:useLocalDpi xmlns:a14="http://schemas.microsoft.com/office/drawing/2010/main" val="0"/>
              </a:ext>
            </a:extLst>
          </a:blip>
          <a:stretch>
            <a:fillRect/>
          </a:stretch>
        </p:blipFill>
        <p:spPr>
          <a:xfrm>
            <a:off x="3747135" y="2028076"/>
            <a:ext cx="2348865" cy="4572000"/>
          </a:xfrm>
          <a:prstGeom prst="rect">
            <a:avLst/>
          </a:prstGeom>
          <a:effectLst>
            <a:outerShdw blurRad="88900" dist="114300" dir="2700000" algn="tl" rotWithShape="0">
              <a:prstClr val="black">
                <a:alpha val="40000"/>
              </a:prstClr>
            </a:outerShdw>
          </a:effectLst>
        </p:spPr>
      </p:pic>
      <p:pic>
        <p:nvPicPr>
          <p:cNvPr id="13" name="Picture 12">
            <a:extLst>
              <a:ext uri="{FF2B5EF4-FFF2-40B4-BE49-F238E27FC236}">
                <a16:creationId xmlns:a16="http://schemas.microsoft.com/office/drawing/2014/main" id="{3B2A74BE-7BA3-401B-A030-61D66B1515A4}"/>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1" name="TextBox 20">
            <a:extLst>
              <a:ext uri="{FF2B5EF4-FFF2-40B4-BE49-F238E27FC236}">
                <a16:creationId xmlns:a16="http://schemas.microsoft.com/office/drawing/2014/main" id="{7D113E55-0535-42C0-93D1-C779047B42AE}"/>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16072715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Shape&#10;&#10;Description automatically generated with medium confidence">
            <a:extLst>
              <a:ext uri="{FF2B5EF4-FFF2-40B4-BE49-F238E27FC236}">
                <a16:creationId xmlns:a16="http://schemas.microsoft.com/office/drawing/2014/main" id="{99796F86-D378-4A3A-AB77-1E13B88F120A}"/>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8923771" y="2725021"/>
            <a:ext cx="1479177" cy="3998165"/>
          </a:xfrm>
          <a:prstGeom prst="rect">
            <a:avLst/>
          </a:prstGeom>
        </p:spPr>
      </p:pic>
      <p:pic>
        <p:nvPicPr>
          <p:cNvPr id="16" name="Picture 15">
            <a:extLst>
              <a:ext uri="{FF2B5EF4-FFF2-40B4-BE49-F238E27FC236}">
                <a16:creationId xmlns:a16="http://schemas.microsoft.com/office/drawing/2014/main" id="{BB98B305-2136-4CC7-99BD-F19450D5CBDF}"/>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sp>
        <p:nvSpPr>
          <p:cNvPr id="14" name="TextBox 13">
            <a:extLst>
              <a:ext uri="{FF2B5EF4-FFF2-40B4-BE49-F238E27FC236}">
                <a16:creationId xmlns:a16="http://schemas.microsoft.com/office/drawing/2014/main" id="{EEDBFF81-AAE9-41B8-A661-621509F23FD7}"/>
              </a:ext>
            </a:extLst>
          </p:cNvPr>
          <p:cNvSpPr txBox="1"/>
          <p:nvPr/>
        </p:nvSpPr>
        <p:spPr>
          <a:xfrm>
            <a:off x="0" y="6600076"/>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5" name="Rectangle 14">
            <a:extLst>
              <a:ext uri="{FF2B5EF4-FFF2-40B4-BE49-F238E27FC236}">
                <a16:creationId xmlns:a16="http://schemas.microsoft.com/office/drawing/2014/main" id="{2EA02FE1-4FBF-4CB1-8293-0EAD2C00743F}"/>
              </a:ext>
            </a:extLst>
          </p:cNvPr>
          <p:cNvSpPr/>
          <p:nvPr/>
        </p:nvSpPr>
        <p:spPr>
          <a:xfrm>
            <a:off x="2634912" y="504420"/>
            <a:ext cx="8504942" cy="523220"/>
          </a:xfrm>
          <a:prstGeom prst="rect">
            <a:avLst/>
          </a:prstGeom>
        </p:spPr>
        <p:txBody>
          <a:bodyPr wrap="square">
            <a:spAutoFit/>
          </a:bodyPr>
          <a:lstStyle/>
          <a:p>
            <a:r>
              <a:rPr lang="en-US" sz="1400" dirty="0">
                <a:latin typeface="Arial Rounded MT Bold" panose="020F0704030504030204" pitchFamily="34" charset="0"/>
              </a:rPr>
              <a:t>CONGRATULATIONS … You now have opened the main </a:t>
            </a:r>
            <a:r>
              <a:rPr lang="en-US" sz="1400" dirty="0" err="1">
                <a:latin typeface="Arial Rounded MT Bold" panose="020F0704030504030204" pitchFamily="34" charset="0"/>
              </a:rPr>
              <a:t>StatsSystem</a:t>
            </a:r>
            <a:r>
              <a:rPr lang="en-US" sz="1400" dirty="0">
                <a:latin typeface="Arial Rounded MT Bold" panose="020F0704030504030204" pitchFamily="34" charset="0"/>
              </a:rPr>
              <a:t> screen.  You are now ready to begin to enter Employees. Select The Update Button below to continue.</a:t>
            </a:r>
          </a:p>
        </p:txBody>
      </p:sp>
      <p:pic>
        <p:nvPicPr>
          <p:cNvPr id="10" name="Picture 9">
            <a:extLst>
              <a:ext uri="{FF2B5EF4-FFF2-40B4-BE49-F238E27FC236}">
                <a16:creationId xmlns:a16="http://schemas.microsoft.com/office/drawing/2014/main" id="{560DB1EC-02EE-47C3-80C9-C8A27CDF54F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9" name="Picture 8">
            <a:extLst>
              <a:ext uri="{FF2B5EF4-FFF2-40B4-BE49-F238E27FC236}">
                <a16:creationId xmlns:a16="http://schemas.microsoft.com/office/drawing/2014/main" id="{42FD7ECC-E383-4A6C-9A9F-41C3B7460CF8}"/>
              </a:ext>
            </a:extLst>
          </p:cNvPr>
          <p:cNvPicPr>
            <a:picLocks noChangeAspect="1"/>
          </p:cNvPicPr>
          <p:nvPr>
            <p:custDataLst>
              <p:tags r:id="rId2"/>
            </p:custDataLst>
          </p:nvPr>
        </p:nvPicPr>
        <p:blipFill>
          <a:blip r:embed="rId8">
            <a:extLst>
              <a:ext uri="{28A0092B-C50C-407E-A947-70E740481C1C}">
                <a14:useLocalDpi xmlns:a14="http://schemas.microsoft.com/office/drawing/2010/main" val="0"/>
              </a:ext>
            </a:extLst>
          </a:blip>
          <a:stretch>
            <a:fillRect/>
          </a:stretch>
        </p:blipFill>
        <p:spPr>
          <a:xfrm>
            <a:off x="8469971" y="1924596"/>
            <a:ext cx="1705927" cy="4572000"/>
          </a:xfrm>
          <a:prstGeom prst="rect">
            <a:avLst/>
          </a:prstGeom>
          <a:effectLst>
            <a:outerShdw blurRad="88900" dist="114300" dir="2700000" algn="tl" rotWithShape="0">
              <a:prstClr val="black">
                <a:alpha val="40000"/>
              </a:prstClr>
            </a:outerShdw>
          </a:effectLst>
        </p:spPr>
      </p:pic>
      <p:pic>
        <p:nvPicPr>
          <p:cNvPr id="12" name="Picture 11">
            <a:extLst>
              <a:ext uri="{FF2B5EF4-FFF2-40B4-BE49-F238E27FC236}">
                <a16:creationId xmlns:a16="http://schemas.microsoft.com/office/drawing/2014/main" id="{74F42400-CC91-4E1F-85EB-1B6E1A3536B3}"/>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11" name="TextBox 10">
            <a:extLst>
              <a:ext uri="{FF2B5EF4-FFF2-40B4-BE49-F238E27FC236}">
                <a16:creationId xmlns:a16="http://schemas.microsoft.com/office/drawing/2014/main" id="{6763F775-6CBC-46C7-88F4-E807727C2ED4}"/>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18904342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E1A8085-A080-40FD-A702-02849C52C9E3}"/>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Tree>
    <p:custDataLst>
      <p:tags r:id="rId1"/>
    </p:custDataLst>
    <p:extLst>
      <p:ext uri="{BB962C8B-B14F-4D97-AF65-F5344CB8AC3E}">
        <p14:creationId xmlns:p14="http://schemas.microsoft.com/office/powerpoint/2010/main" val="4070094210"/>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Shape&#10;&#10;Description automatically generated with medium confidence">
            <a:extLst>
              <a:ext uri="{FF2B5EF4-FFF2-40B4-BE49-F238E27FC236}">
                <a16:creationId xmlns:a16="http://schemas.microsoft.com/office/drawing/2014/main" id="{F8DC016F-EECA-48C2-AE71-B15DEFFFE2EE}"/>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9694022" y="2741688"/>
            <a:ext cx="1479177" cy="3998165"/>
          </a:xfrm>
          <a:prstGeom prst="rect">
            <a:avLst/>
          </a:prstGeom>
        </p:spPr>
      </p:pic>
      <p:pic>
        <p:nvPicPr>
          <p:cNvPr id="27" name="Picture 26">
            <a:extLst>
              <a:ext uri="{FF2B5EF4-FFF2-40B4-BE49-F238E27FC236}">
                <a16:creationId xmlns:a16="http://schemas.microsoft.com/office/drawing/2014/main" id="{26DA45B2-39CD-42D7-BA1D-5BF6DC399BE3}"/>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grpSp>
        <p:nvGrpSpPr>
          <p:cNvPr id="28" name="Group 27">
            <a:extLst>
              <a:ext uri="{FF2B5EF4-FFF2-40B4-BE49-F238E27FC236}">
                <a16:creationId xmlns:a16="http://schemas.microsoft.com/office/drawing/2014/main" id="{C5DD4DB2-F130-4878-86C2-C41FC490074F}"/>
              </a:ext>
            </a:extLst>
          </p:cNvPr>
          <p:cNvGrpSpPr/>
          <p:nvPr/>
        </p:nvGrpSpPr>
        <p:grpSpPr>
          <a:xfrm>
            <a:off x="1060704" y="5474930"/>
            <a:ext cx="1909084" cy="559643"/>
            <a:chOff x="1060704" y="5170130"/>
            <a:chExt cx="1909084" cy="559643"/>
          </a:xfrm>
        </p:grpSpPr>
        <p:grpSp>
          <p:nvGrpSpPr>
            <p:cNvPr id="29" name="Group 28">
              <a:extLst>
                <a:ext uri="{FF2B5EF4-FFF2-40B4-BE49-F238E27FC236}">
                  <a16:creationId xmlns:a16="http://schemas.microsoft.com/office/drawing/2014/main" id="{588B9C58-368D-451D-B02E-D1085AE8383B}"/>
                </a:ext>
              </a:extLst>
            </p:cNvPr>
            <p:cNvGrpSpPr/>
            <p:nvPr/>
          </p:nvGrpSpPr>
          <p:grpSpPr>
            <a:xfrm>
              <a:off x="1060704" y="5170130"/>
              <a:ext cx="1123804" cy="559643"/>
              <a:chOff x="1967587" y="3990958"/>
              <a:chExt cx="1321830" cy="559643"/>
            </a:xfrm>
          </p:grpSpPr>
          <p:sp>
            <p:nvSpPr>
              <p:cNvPr id="35" name="AutoShape 7">
                <a:extLst>
                  <a:ext uri="{FF2B5EF4-FFF2-40B4-BE49-F238E27FC236}">
                    <a16:creationId xmlns:a16="http://schemas.microsoft.com/office/drawing/2014/main" id="{5CC6382D-11C6-42E3-A6FC-96BCD4A37535}"/>
                  </a:ext>
                </a:extLst>
              </p:cNvPr>
              <p:cNvSpPr>
                <a:spLocks/>
              </p:cNvSpPr>
              <p:nvPr/>
            </p:nvSpPr>
            <p:spPr bwMode="auto">
              <a:xfrm rot="16200000">
                <a:off x="2576240" y="3382305"/>
                <a:ext cx="104523" cy="1321830"/>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41" name="AutoShape 8">
                <a:extLst>
                  <a:ext uri="{FF2B5EF4-FFF2-40B4-BE49-F238E27FC236}">
                    <a16:creationId xmlns:a16="http://schemas.microsoft.com/office/drawing/2014/main" id="{C735B603-CB5E-4E90-8EE0-1DCB2D5D8645}"/>
                  </a:ext>
                </a:extLst>
              </p:cNvPr>
              <p:cNvCxnSpPr>
                <a:cxnSpLocks noChangeShapeType="1"/>
              </p:cNvCxnSpPr>
              <p:nvPr/>
            </p:nvCxnSpPr>
            <p:spPr bwMode="auto">
              <a:xfrm>
                <a:off x="2632412" y="4102647"/>
                <a:ext cx="0" cy="447954"/>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cxnSp>
          <p:nvCxnSpPr>
            <p:cNvPr id="31" name="AutoShape 20">
              <a:extLst>
                <a:ext uri="{FF2B5EF4-FFF2-40B4-BE49-F238E27FC236}">
                  <a16:creationId xmlns:a16="http://schemas.microsoft.com/office/drawing/2014/main" id="{99D45E8D-7014-4D14-902C-96A25C1703A4}"/>
                </a:ext>
              </a:extLst>
            </p:cNvPr>
            <p:cNvCxnSpPr>
              <a:cxnSpLocks noChangeShapeType="1"/>
            </p:cNvCxnSpPr>
            <p:nvPr/>
          </p:nvCxnSpPr>
          <p:spPr bwMode="auto">
            <a:xfrm flipH="1" flipV="1">
              <a:off x="1626738" y="5722153"/>
              <a:ext cx="1343050" cy="7620"/>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sp>
        <p:nvSpPr>
          <p:cNvPr id="2" name="TextBox 1">
            <a:extLst>
              <a:ext uri="{FF2B5EF4-FFF2-40B4-BE49-F238E27FC236}">
                <a16:creationId xmlns:a16="http://schemas.microsoft.com/office/drawing/2014/main" id="{1999D21A-CF71-40C1-9B58-0396B9CA20EE}"/>
              </a:ext>
            </a:extLst>
          </p:cNvPr>
          <p:cNvSpPr txBox="1"/>
          <p:nvPr/>
        </p:nvSpPr>
        <p:spPr>
          <a:xfrm>
            <a:off x="3162705" y="5594097"/>
            <a:ext cx="5664772" cy="738664"/>
          </a:xfrm>
          <a:prstGeom prst="rect">
            <a:avLst/>
          </a:prstGeom>
          <a:noFill/>
          <a:effectLst/>
        </p:spPr>
        <p:txBody>
          <a:bodyPr wrap="square" rtlCol="0">
            <a:spAutoFit/>
          </a:bodyPr>
          <a:lstStyle/>
          <a:p>
            <a:r>
              <a:rPr lang="en-US" sz="1400" dirty="0">
                <a:latin typeface="Arial Rounded MT Bold" panose="020F0704030504030204" pitchFamily="34" charset="0"/>
              </a:rPr>
              <a:t>The Update button is where it all starts. From here, you access all </a:t>
            </a:r>
            <a:r>
              <a:rPr lang="en-US" sz="1400" dirty="0">
                <a:solidFill>
                  <a:srgbClr val="FF0000"/>
                </a:solidFill>
                <a:latin typeface="Arial Rounded MT Bold" panose="020F0704030504030204" pitchFamily="34" charset="0"/>
              </a:rPr>
              <a:t>PANELS</a:t>
            </a:r>
            <a:r>
              <a:rPr lang="en-US" sz="1400" b="1" dirty="0">
                <a:solidFill>
                  <a:srgbClr val="00B0F0"/>
                </a:solidFill>
                <a:effectLst>
                  <a:outerShdw blurRad="50800" dist="38100" dir="2700000" algn="tl" rotWithShape="0">
                    <a:prstClr val="black">
                      <a:alpha val="40000"/>
                    </a:prstClr>
                  </a:outerShdw>
                </a:effectLst>
                <a:latin typeface="Arial Rounded MT Bold" panose="020F0704030504030204" pitchFamily="34" charset="0"/>
              </a:rPr>
              <a:t> </a:t>
            </a:r>
            <a:r>
              <a:rPr lang="en-US" sz="1400" dirty="0">
                <a:latin typeface="Arial Rounded MT Bold" panose="020F0704030504030204" pitchFamily="34" charset="0"/>
              </a:rPr>
              <a:t>related to your Employees. Select the Update Button to begin to enter data for your Employees.  </a:t>
            </a:r>
            <a:endParaRPr lang="en-US" sz="1400" b="1" dirty="0">
              <a:solidFill>
                <a:srgbClr val="FF0000"/>
              </a:solidFill>
              <a:latin typeface="Arial Rounded MT Bold" panose="020F0704030504030204" pitchFamily="34" charset="0"/>
            </a:endParaRPr>
          </a:p>
        </p:txBody>
      </p:sp>
      <p:sp>
        <p:nvSpPr>
          <p:cNvPr id="24" name="Rectangle 23">
            <a:hlinkClick r:id="" action="ppaction://hlinkshowjump?jump=nextslide" highlightClick="1"/>
            <a:hlinkHover r:id="rId7" action="ppaction://hlinksldjump" highlightClick="1"/>
            <a:extLst>
              <a:ext uri="{FF2B5EF4-FFF2-40B4-BE49-F238E27FC236}">
                <a16:creationId xmlns:a16="http://schemas.microsoft.com/office/drawing/2014/main" id="{0D379403-BEF5-4F60-B81C-C5D17BE72C04}"/>
              </a:ext>
            </a:extLst>
          </p:cNvPr>
          <p:cNvSpPr/>
          <p:nvPr/>
        </p:nvSpPr>
        <p:spPr>
          <a:xfrm>
            <a:off x="11467070" y="1990607"/>
            <a:ext cx="403239" cy="141525"/>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175D626C-F036-48D2-B545-3CE24273623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sp>
        <p:nvSpPr>
          <p:cNvPr id="21" name="TextBox 20">
            <a:extLst>
              <a:ext uri="{FF2B5EF4-FFF2-40B4-BE49-F238E27FC236}">
                <a16:creationId xmlns:a16="http://schemas.microsoft.com/office/drawing/2014/main" id="{970AD015-E6A8-4FFE-9AFD-0B1D9342D195}"/>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pic>
        <p:nvPicPr>
          <p:cNvPr id="4" name="Picture 3">
            <a:hlinkClick r:id="rId9" action="ppaction://hlinksldjump" tooltip="The Update button is where it all starts. From here, you access all PANELS related to your Employees. Select the Update Button to begin to enter data for your Employees.  "/>
            <a:extLst>
              <a:ext uri="{FF2B5EF4-FFF2-40B4-BE49-F238E27FC236}">
                <a16:creationId xmlns:a16="http://schemas.microsoft.com/office/drawing/2014/main" id="{44B41DAC-A4D8-44E3-8E50-B4048B1A540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18801" y="4926724"/>
            <a:ext cx="1165706" cy="679526"/>
          </a:xfrm>
          <a:prstGeom prst="rect">
            <a:avLst/>
          </a:prstGeom>
        </p:spPr>
      </p:pic>
      <p:pic>
        <p:nvPicPr>
          <p:cNvPr id="16" name="Picture 15">
            <a:extLst>
              <a:ext uri="{FF2B5EF4-FFF2-40B4-BE49-F238E27FC236}">
                <a16:creationId xmlns:a16="http://schemas.microsoft.com/office/drawing/2014/main" id="{8ACAF088-623F-4A2B-BE11-779D64F24E71}"/>
              </a:ext>
            </a:extLst>
          </p:cNvPr>
          <p:cNvPicPr>
            <a:picLocks noChangeAspect="1"/>
          </p:cNvPicPr>
          <p:nvPr>
            <p:custDataLst>
              <p:tags r:id="rId2"/>
            </p:custDataLst>
          </p:nvPr>
        </p:nvPicPr>
        <p:blipFill>
          <a:blip r:embed="rId11">
            <a:extLst>
              <a:ext uri="{28A0092B-C50C-407E-A947-70E740481C1C}">
                <a14:useLocalDpi xmlns:a14="http://schemas.microsoft.com/office/drawing/2010/main" val="0"/>
              </a:ext>
            </a:extLst>
          </a:blip>
          <a:stretch>
            <a:fillRect/>
          </a:stretch>
        </p:blipFill>
        <p:spPr>
          <a:xfrm>
            <a:off x="8729166" y="1990607"/>
            <a:ext cx="2223135" cy="4572000"/>
          </a:xfrm>
          <a:prstGeom prst="rect">
            <a:avLst/>
          </a:prstGeom>
          <a:effectLst>
            <a:outerShdw blurRad="88900" dist="114300" dir="2700000" algn="tl" rotWithShape="0">
              <a:prstClr val="black">
                <a:alpha val="40000"/>
              </a:prstClr>
            </a:outerShdw>
          </a:effectLst>
        </p:spPr>
      </p:pic>
      <p:pic>
        <p:nvPicPr>
          <p:cNvPr id="18" name="Picture 17">
            <a:extLst>
              <a:ext uri="{FF2B5EF4-FFF2-40B4-BE49-F238E27FC236}">
                <a16:creationId xmlns:a16="http://schemas.microsoft.com/office/drawing/2014/main" id="{295207B8-C416-4CE5-AB9A-AB0CF1D79ECC}"/>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19" name="TextBox 18">
            <a:extLst>
              <a:ext uri="{FF2B5EF4-FFF2-40B4-BE49-F238E27FC236}">
                <a16:creationId xmlns:a16="http://schemas.microsoft.com/office/drawing/2014/main" id="{9773C8EC-E85D-4DE0-8AD7-C8A2C6D4AF63}"/>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27453088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descr="Shape&#10;&#10;Description automatically generated with medium confidence">
            <a:extLst>
              <a:ext uri="{FF2B5EF4-FFF2-40B4-BE49-F238E27FC236}">
                <a16:creationId xmlns:a16="http://schemas.microsoft.com/office/drawing/2014/main" id="{EF9821CF-74FD-4F0F-9510-358CA9897546}"/>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9099764" y="2778711"/>
            <a:ext cx="1479177" cy="3998165"/>
          </a:xfrm>
          <a:prstGeom prst="rect">
            <a:avLst/>
          </a:prstGeom>
        </p:spPr>
      </p:pic>
      <p:pic>
        <p:nvPicPr>
          <p:cNvPr id="23" name="Picture 22">
            <a:extLst>
              <a:ext uri="{FF2B5EF4-FFF2-40B4-BE49-F238E27FC236}">
                <a16:creationId xmlns:a16="http://schemas.microsoft.com/office/drawing/2014/main" id="{2832D113-A8F6-48BA-B58F-7DE1EF1161BA}"/>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sp>
        <p:nvSpPr>
          <p:cNvPr id="14" name="TextBox 13">
            <a:extLst>
              <a:ext uri="{FF2B5EF4-FFF2-40B4-BE49-F238E27FC236}">
                <a16:creationId xmlns:a16="http://schemas.microsoft.com/office/drawing/2014/main" id="{9D842003-4390-4AFF-8A74-BBC0D77CE46B}"/>
              </a:ext>
            </a:extLst>
          </p:cNvPr>
          <p:cNvSpPr txBox="1"/>
          <p:nvPr/>
        </p:nvSpPr>
        <p:spPr>
          <a:xfrm>
            <a:off x="2383015" y="5728895"/>
            <a:ext cx="6867192" cy="523220"/>
          </a:xfrm>
          <a:prstGeom prst="rect">
            <a:avLst/>
          </a:prstGeom>
          <a:noFill/>
          <a:effectLst/>
        </p:spPr>
        <p:txBody>
          <a:bodyPr wrap="square" rtlCol="0">
            <a:spAutoFit/>
          </a:bodyPr>
          <a:lstStyle/>
          <a:p>
            <a:r>
              <a:rPr lang="en-US" sz="1400" dirty="0">
                <a:latin typeface="Arial Rounded MT Bold" panose="020F0704030504030204" pitchFamily="34" charset="0"/>
                <a:cs typeface="Arial" panose="020B0604020202020204" pitchFamily="34" charset="0"/>
              </a:rPr>
              <a:t>To gain access to all </a:t>
            </a:r>
            <a:r>
              <a:rPr lang="en-US" sz="1400" dirty="0">
                <a:solidFill>
                  <a:srgbClr val="FF0000"/>
                </a:solidFill>
                <a:latin typeface="Arial Rounded MT Bold" panose="020F0704030504030204" pitchFamily="34" charset="0"/>
                <a:cs typeface="Arial" panose="020B0604020202020204" pitchFamily="34" charset="0"/>
              </a:rPr>
              <a:t>PANELS</a:t>
            </a:r>
            <a:r>
              <a:rPr lang="en-US" sz="1400" dirty="0">
                <a:latin typeface="Arial Rounded MT Bold" panose="020F0704030504030204" pitchFamily="34" charset="0"/>
                <a:cs typeface="Arial" panose="020B0604020202020204" pitchFamily="34" charset="0"/>
              </a:rPr>
              <a:t>, a password is required.  This assures that all data regarding your Employees is protected at all times.</a:t>
            </a:r>
          </a:p>
        </p:txBody>
      </p:sp>
      <p:sp>
        <p:nvSpPr>
          <p:cNvPr id="22" name="Rectangle 21">
            <a:hlinkClick r:id="" action="ppaction://hlinkshowjump?jump=nextslide" highlightClick="1"/>
            <a:hlinkHover r:id="rId7" action="ppaction://hlinksldjump" highlightClick="1"/>
            <a:extLst>
              <a:ext uri="{FF2B5EF4-FFF2-40B4-BE49-F238E27FC236}">
                <a16:creationId xmlns:a16="http://schemas.microsoft.com/office/drawing/2014/main" id="{D7975423-7F31-498E-9074-2201A900D6DB}"/>
              </a:ext>
            </a:extLst>
          </p:cNvPr>
          <p:cNvSpPr/>
          <p:nvPr/>
        </p:nvSpPr>
        <p:spPr>
          <a:xfrm>
            <a:off x="11467070" y="1990607"/>
            <a:ext cx="403239" cy="141525"/>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a:hlinkClick r:id="rId8" action="ppaction://hlinksldjump" tooltip="To gain access to all PANELS, a password is required.  This assures that all data regarding your Employees is protected at all times."/>
            <a:extLst>
              <a:ext uri="{FF2B5EF4-FFF2-40B4-BE49-F238E27FC236}">
                <a16:creationId xmlns:a16="http://schemas.microsoft.com/office/drawing/2014/main" id="{86EBAFE8-AE9E-4E0C-A4DA-EA598341526A}"/>
              </a:ext>
            </a:extLst>
          </p:cNvPr>
          <p:cNvPicPr>
            <a:picLocks noChangeAspect="1"/>
          </p:cNvPicPr>
          <p:nvPr/>
        </p:nvPicPr>
        <p:blipFill>
          <a:blip r:embed="rId9" cstate="email">
            <a:extLst>
              <a:ext uri="{28A0092B-C50C-407E-A947-70E740481C1C}">
                <a14:useLocalDpi xmlns:a14="http://schemas.microsoft.com/office/drawing/2010/main" val="0"/>
              </a:ext>
            </a:extLst>
          </a:blip>
          <a:stretch>
            <a:fillRect/>
          </a:stretch>
        </p:blipFill>
        <p:spPr>
          <a:xfrm>
            <a:off x="6197601" y="3384283"/>
            <a:ext cx="2157984" cy="950654"/>
          </a:xfrm>
          <a:prstGeom prst="rect">
            <a:avLst/>
          </a:prstGeom>
          <a:effectLst>
            <a:outerShdw blurRad="76200" dist="101600" dir="2700000" algn="tl" rotWithShape="0">
              <a:prstClr val="black">
                <a:alpha val="40000"/>
              </a:prstClr>
            </a:outerShdw>
          </a:effectLst>
        </p:spPr>
      </p:pic>
      <p:cxnSp>
        <p:nvCxnSpPr>
          <p:cNvPr id="15" name="AutoShape 8">
            <a:extLst>
              <a:ext uri="{FF2B5EF4-FFF2-40B4-BE49-F238E27FC236}">
                <a16:creationId xmlns:a16="http://schemas.microsoft.com/office/drawing/2014/main" id="{64F500D9-DA88-4E69-8A2B-4592CA875DD5}"/>
              </a:ext>
            </a:extLst>
          </p:cNvPr>
          <p:cNvCxnSpPr>
            <a:cxnSpLocks noChangeShapeType="1"/>
          </p:cNvCxnSpPr>
          <p:nvPr/>
        </p:nvCxnSpPr>
        <p:spPr bwMode="auto">
          <a:xfrm flipH="1">
            <a:off x="4910328" y="3733800"/>
            <a:ext cx="2176272" cy="1935838"/>
          </a:xfrm>
          <a:prstGeom prst="straightConnector1">
            <a:avLst/>
          </a:prstGeom>
          <a:noFill/>
          <a:ln w="38100">
            <a:solidFill>
              <a:srgbClr val="FF0000"/>
            </a:solidFill>
            <a:round/>
            <a:headEnd type="triangle"/>
            <a:tailEnd type="none"/>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nvGrpSpPr>
          <p:cNvPr id="24" name="Group 23">
            <a:extLst>
              <a:ext uri="{FF2B5EF4-FFF2-40B4-BE49-F238E27FC236}">
                <a16:creationId xmlns:a16="http://schemas.microsoft.com/office/drawing/2014/main" id="{ABD2A74F-3C25-480D-B90A-88F1BDEB085E}"/>
              </a:ext>
            </a:extLst>
          </p:cNvPr>
          <p:cNvGrpSpPr/>
          <p:nvPr/>
        </p:nvGrpSpPr>
        <p:grpSpPr>
          <a:xfrm>
            <a:off x="1043654" y="5474930"/>
            <a:ext cx="1242346" cy="559643"/>
            <a:chOff x="990396" y="5170130"/>
            <a:chExt cx="2436592" cy="559643"/>
          </a:xfrm>
        </p:grpSpPr>
        <p:grpSp>
          <p:nvGrpSpPr>
            <p:cNvPr id="25" name="Group 24">
              <a:extLst>
                <a:ext uri="{FF2B5EF4-FFF2-40B4-BE49-F238E27FC236}">
                  <a16:creationId xmlns:a16="http://schemas.microsoft.com/office/drawing/2014/main" id="{310D8B86-12B3-494C-B436-1D0AF65CAE60}"/>
                </a:ext>
              </a:extLst>
            </p:cNvPr>
            <p:cNvGrpSpPr/>
            <p:nvPr/>
          </p:nvGrpSpPr>
          <p:grpSpPr>
            <a:xfrm>
              <a:off x="990396" y="5170130"/>
              <a:ext cx="2220394" cy="559643"/>
              <a:chOff x="1967587" y="3990958"/>
              <a:chExt cx="1321830" cy="559643"/>
            </a:xfrm>
          </p:grpSpPr>
          <p:sp>
            <p:nvSpPr>
              <p:cNvPr id="30" name="AutoShape 7">
                <a:extLst>
                  <a:ext uri="{FF2B5EF4-FFF2-40B4-BE49-F238E27FC236}">
                    <a16:creationId xmlns:a16="http://schemas.microsoft.com/office/drawing/2014/main" id="{9B9B1B3E-892F-4CC2-A350-C16F43024A51}"/>
                  </a:ext>
                </a:extLst>
              </p:cNvPr>
              <p:cNvSpPr>
                <a:spLocks/>
              </p:cNvSpPr>
              <p:nvPr/>
            </p:nvSpPr>
            <p:spPr bwMode="auto">
              <a:xfrm rot="16200000">
                <a:off x="2576240" y="3382305"/>
                <a:ext cx="104523" cy="1321830"/>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32" name="AutoShape 8">
                <a:extLst>
                  <a:ext uri="{FF2B5EF4-FFF2-40B4-BE49-F238E27FC236}">
                    <a16:creationId xmlns:a16="http://schemas.microsoft.com/office/drawing/2014/main" id="{1525CACE-F93A-4150-AA70-E0C5380619C2}"/>
                  </a:ext>
                </a:extLst>
              </p:cNvPr>
              <p:cNvCxnSpPr>
                <a:cxnSpLocks noChangeShapeType="1"/>
              </p:cNvCxnSpPr>
              <p:nvPr/>
            </p:nvCxnSpPr>
            <p:spPr bwMode="auto">
              <a:xfrm>
                <a:off x="2632412" y="4102647"/>
                <a:ext cx="0" cy="447954"/>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cxnSp>
          <p:nvCxnSpPr>
            <p:cNvPr id="26" name="AutoShape 20">
              <a:extLst>
                <a:ext uri="{FF2B5EF4-FFF2-40B4-BE49-F238E27FC236}">
                  <a16:creationId xmlns:a16="http://schemas.microsoft.com/office/drawing/2014/main" id="{5C286BED-3CAD-45E5-8222-FDACAC3CB665}"/>
                </a:ext>
              </a:extLst>
            </p:cNvPr>
            <p:cNvCxnSpPr>
              <a:cxnSpLocks noChangeShapeType="1"/>
            </p:cNvCxnSpPr>
            <p:nvPr/>
          </p:nvCxnSpPr>
          <p:spPr bwMode="auto">
            <a:xfrm flipH="1" flipV="1">
              <a:off x="2083938" y="5722153"/>
              <a:ext cx="1343050" cy="7620"/>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pic>
        <p:nvPicPr>
          <p:cNvPr id="20" name="Picture 19">
            <a:extLst>
              <a:ext uri="{FF2B5EF4-FFF2-40B4-BE49-F238E27FC236}">
                <a16:creationId xmlns:a16="http://schemas.microsoft.com/office/drawing/2014/main" id="{1DDF4433-F006-49CB-8019-10E1F19B748A}"/>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17" name="Picture 16">
            <a:extLst>
              <a:ext uri="{FF2B5EF4-FFF2-40B4-BE49-F238E27FC236}">
                <a16:creationId xmlns:a16="http://schemas.microsoft.com/office/drawing/2014/main" id="{35D7C558-3335-446D-A981-B4DBB31E87D0}"/>
              </a:ext>
            </a:extLst>
          </p:cNvPr>
          <p:cNvPicPr>
            <a:picLocks noChangeAspect="1"/>
          </p:cNvPicPr>
          <p:nvPr>
            <p:custDataLst>
              <p:tags r:id="rId2"/>
            </p:custDataLst>
          </p:nvPr>
        </p:nvPicPr>
        <p:blipFill>
          <a:blip r:embed="rId11">
            <a:extLst>
              <a:ext uri="{28A0092B-C50C-407E-A947-70E740481C1C}">
                <a14:useLocalDpi xmlns:a14="http://schemas.microsoft.com/office/drawing/2010/main" val="0"/>
              </a:ext>
            </a:extLst>
          </a:blip>
          <a:stretch>
            <a:fillRect/>
          </a:stretch>
        </p:blipFill>
        <p:spPr>
          <a:xfrm>
            <a:off x="8677941" y="2003158"/>
            <a:ext cx="1705927" cy="4572000"/>
          </a:xfrm>
          <a:prstGeom prst="rect">
            <a:avLst/>
          </a:prstGeom>
          <a:effectLst>
            <a:outerShdw blurRad="88900" dist="114300" dir="2700000" algn="tl" rotWithShape="0">
              <a:prstClr val="black">
                <a:alpha val="40000"/>
              </a:prstClr>
            </a:outerShdw>
          </a:effectLst>
        </p:spPr>
      </p:pic>
      <p:pic>
        <p:nvPicPr>
          <p:cNvPr id="18" name="Picture 17">
            <a:extLst>
              <a:ext uri="{FF2B5EF4-FFF2-40B4-BE49-F238E27FC236}">
                <a16:creationId xmlns:a16="http://schemas.microsoft.com/office/drawing/2014/main" id="{78B3FB09-7132-49D3-915D-75C025491BC1}"/>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7" name="TextBox 26">
            <a:extLst>
              <a:ext uri="{FF2B5EF4-FFF2-40B4-BE49-F238E27FC236}">
                <a16:creationId xmlns:a16="http://schemas.microsoft.com/office/drawing/2014/main" id="{2AD31AC3-61A4-4C86-818A-34BAD1B9791D}"/>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9" name="TextBox 18">
            <a:extLst>
              <a:ext uri="{FF2B5EF4-FFF2-40B4-BE49-F238E27FC236}">
                <a16:creationId xmlns:a16="http://schemas.microsoft.com/office/drawing/2014/main" id="{3327323A-1A68-432A-B607-4094E02A38BC}"/>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39661663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Shape&#10;&#10;Description automatically generated with medium confidence">
            <a:extLst>
              <a:ext uri="{FF2B5EF4-FFF2-40B4-BE49-F238E27FC236}">
                <a16:creationId xmlns:a16="http://schemas.microsoft.com/office/drawing/2014/main" id="{7126FB05-7255-4764-AA7F-18F675F46092}"/>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9094101" y="2786198"/>
            <a:ext cx="1479177" cy="3998165"/>
          </a:xfrm>
          <a:prstGeom prst="rect">
            <a:avLst/>
          </a:prstGeom>
        </p:spPr>
      </p:pic>
      <p:pic>
        <p:nvPicPr>
          <p:cNvPr id="25" name="Picture 24">
            <a:extLst>
              <a:ext uri="{FF2B5EF4-FFF2-40B4-BE49-F238E27FC236}">
                <a16:creationId xmlns:a16="http://schemas.microsoft.com/office/drawing/2014/main" id="{D1410C4F-A08F-4EA3-A1D5-FD598ACE33A5}"/>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sp>
        <p:nvSpPr>
          <p:cNvPr id="14" name="TextBox 13">
            <a:extLst>
              <a:ext uri="{FF2B5EF4-FFF2-40B4-BE49-F238E27FC236}">
                <a16:creationId xmlns:a16="http://schemas.microsoft.com/office/drawing/2014/main" id="{9D842003-4390-4AFF-8A74-BBC0D77CE46B}"/>
              </a:ext>
            </a:extLst>
          </p:cNvPr>
          <p:cNvSpPr txBox="1"/>
          <p:nvPr/>
        </p:nvSpPr>
        <p:spPr>
          <a:xfrm>
            <a:off x="2467627" y="5669638"/>
            <a:ext cx="6023976" cy="584775"/>
          </a:xfrm>
          <a:prstGeom prst="rect">
            <a:avLst/>
          </a:prstGeom>
          <a:noFill/>
          <a:effectLst/>
        </p:spPr>
        <p:txBody>
          <a:bodyPr wrap="square" rtlCol="0">
            <a:spAutoFit/>
          </a:bodyPr>
          <a:lstStyle/>
          <a:p>
            <a:r>
              <a:rPr lang="en-US" sz="1600" dirty="0">
                <a:latin typeface="Arial Rounded MT Bold" panose="020F0704030504030204" pitchFamily="34" charset="0"/>
              </a:rPr>
              <a:t>Once the correct Password has been entered you will hen have access to all </a:t>
            </a:r>
            <a:r>
              <a:rPr lang="en-US" sz="1600" dirty="0">
                <a:solidFill>
                  <a:srgbClr val="FF0000"/>
                </a:solidFill>
                <a:latin typeface="Arial Rounded MT Bold" panose="020F0704030504030204" pitchFamily="34" charset="0"/>
              </a:rPr>
              <a:t>PANELS</a:t>
            </a:r>
            <a:r>
              <a:rPr lang="en-US" sz="1200" dirty="0">
                <a:latin typeface="Arial Rounded MT Bold" panose="020F0704030504030204" pitchFamily="34" charset="0"/>
              </a:rPr>
              <a:t>. </a:t>
            </a:r>
          </a:p>
        </p:txBody>
      </p:sp>
      <p:pic>
        <p:nvPicPr>
          <p:cNvPr id="10" name="Picture 9">
            <a:hlinkClick r:id="rId7" action="ppaction://hlinksldjump" tooltip="Once the correct Password has been entered you will hen have access to all PANELS. "/>
            <a:extLst>
              <a:ext uri="{FF2B5EF4-FFF2-40B4-BE49-F238E27FC236}">
                <a16:creationId xmlns:a16="http://schemas.microsoft.com/office/drawing/2014/main" id="{91363127-A587-40B4-A252-F36C4E5C368A}"/>
              </a:ext>
            </a:extLst>
          </p:cNvPr>
          <p:cNvPicPr>
            <a:picLocks/>
          </p:cNvPicPr>
          <p:nvPr/>
        </p:nvPicPr>
        <p:blipFill>
          <a:blip r:embed="rId8" cstate="email">
            <a:extLst>
              <a:ext uri="{28A0092B-C50C-407E-A947-70E740481C1C}">
                <a14:useLocalDpi xmlns:a14="http://schemas.microsoft.com/office/drawing/2010/main" val="0"/>
              </a:ext>
            </a:extLst>
          </a:blip>
          <a:stretch>
            <a:fillRect/>
          </a:stretch>
        </p:blipFill>
        <p:spPr>
          <a:xfrm>
            <a:off x="6195145" y="3384061"/>
            <a:ext cx="2157984" cy="952633"/>
          </a:xfrm>
          <a:prstGeom prst="rect">
            <a:avLst/>
          </a:prstGeom>
          <a:effectLst>
            <a:outerShdw blurRad="88900" dist="114300" dir="2700000" algn="tl" rotWithShape="0">
              <a:prstClr val="black">
                <a:alpha val="40000"/>
              </a:prstClr>
            </a:outerShdw>
          </a:effectLst>
        </p:spPr>
      </p:pic>
      <p:grpSp>
        <p:nvGrpSpPr>
          <p:cNvPr id="26" name="Group 25">
            <a:extLst>
              <a:ext uri="{FF2B5EF4-FFF2-40B4-BE49-F238E27FC236}">
                <a16:creationId xmlns:a16="http://schemas.microsoft.com/office/drawing/2014/main" id="{1FDB60ED-EDE8-4E1E-88EF-F8A9F031A6B6}"/>
              </a:ext>
            </a:extLst>
          </p:cNvPr>
          <p:cNvGrpSpPr/>
          <p:nvPr/>
        </p:nvGrpSpPr>
        <p:grpSpPr>
          <a:xfrm>
            <a:off x="1043654" y="5474930"/>
            <a:ext cx="1242346" cy="559643"/>
            <a:chOff x="990396" y="5170130"/>
            <a:chExt cx="2436592" cy="559643"/>
          </a:xfrm>
        </p:grpSpPr>
        <p:grpSp>
          <p:nvGrpSpPr>
            <p:cNvPr id="30" name="Group 29">
              <a:extLst>
                <a:ext uri="{FF2B5EF4-FFF2-40B4-BE49-F238E27FC236}">
                  <a16:creationId xmlns:a16="http://schemas.microsoft.com/office/drawing/2014/main" id="{7F0DD239-D4AF-4CCB-8EDE-45CDA720984B}"/>
                </a:ext>
              </a:extLst>
            </p:cNvPr>
            <p:cNvGrpSpPr/>
            <p:nvPr/>
          </p:nvGrpSpPr>
          <p:grpSpPr>
            <a:xfrm>
              <a:off x="990396" y="5170130"/>
              <a:ext cx="2220394" cy="559643"/>
              <a:chOff x="1967587" y="3990958"/>
              <a:chExt cx="1321830" cy="559643"/>
            </a:xfrm>
          </p:grpSpPr>
          <p:sp>
            <p:nvSpPr>
              <p:cNvPr id="33" name="AutoShape 7">
                <a:extLst>
                  <a:ext uri="{FF2B5EF4-FFF2-40B4-BE49-F238E27FC236}">
                    <a16:creationId xmlns:a16="http://schemas.microsoft.com/office/drawing/2014/main" id="{F3717618-EE79-4299-8F24-468F03F54B25}"/>
                  </a:ext>
                </a:extLst>
              </p:cNvPr>
              <p:cNvSpPr>
                <a:spLocks/>
              </p:cNvSpPr>
              <p:nvPr/>
            </p:nvSpPr>
            <p:spPr bwMode="auto">
              <a:xfrm rot="16200000">
                <a:off x="2576240" y="3382305"/>
                <a:ext cx="104523" cy="1321830"/>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38" name="AutoShape 8">
                <a:extLst>
                  <a:ext uri="{FF2B5EF4-FFF2-40B4-BE49-F238E27FC236}">
                    <a16:creationId xmlns:a16="http://schemas.microsoft.com/office/drawing/2014/main" id="{7B5FB9EF-FDC7-48F4-BD74-8E73D80C8747}"/>
                  </a:ext>
                </a:extLst>
              </p:cNvPr>
              <p:cNvCxnSpPr>
                <a:cxnSpLocks noChangeShapeType="1"/>
              </p:cNvCxnSpPr>
              <p:nvPr/>
            </p:nvCxnSpPr>
            <p:spPr bwMode="auto">
              <a:xfrm>
                <a:off x="2632412" y="4102647"/>
                <a:ext cx="0" cy="447954"/>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cxnSp>
          <p:nvCxnSpPr>
            <p:cNvPr id="32" name="AutoShape 20">
              <a:extLst>
                <a:ext uri="{FF2B5EF4-FFF2-40B4-BE49-F238E27FC236}">
                  <a16:creationId xmlns:a16="http://schemas.microsoft.com/office/drawing/2014/main" id="{6247B50F-687A-46C2-9EA5-2311F000D63C}"/>
                </a:ext>
              </a:extLst>
            </p:cNvPr>
            <p:cNvCxnSpPr>
              <a:cxnSpLocks noChangeShapeType="1"/>
            </p:cNvCxnSpPr>
            <p:nvPr/>
          </p:nvCxnSpPr>
          <p:spPr bwMode="auto">
            <a:xfrm flipH="1" flipV="1">
              <a:off x="2083938" y="5722153"/>
              <a:ext cx="1343050" cy="7620"/>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cxnSp>
        <p:nvCxnSpPr>
          <p:cNvPr id="21" name="AutoShape 8">
            <a:extLst>
              <a:ext uri="{FF2B5EF4-FFF2-40B4-BE49-F238E27FC236}">
                <a16:creationId xmlns:a16="http://schemas.microsoft.com/office/drawing/2014/main" id="{DB95CAC4-CFD2-4B32-8B16-17E157879AAE}"/>
              </a:ext>
            </a:extLst>
          </p:cNvPr>
          <p:cNvCxnSpPr>
            <a:cxnSpLocks noChangeShapeType="1"/>
          </p:cNvCxnSpPr>
          <p:nvPr/>
        </p:nvCxnSpPr>
        <p:spPr bwMode="auto">
          <a:xfrm flipH="1">
            <a:off x="4910328" y="3733800"/>
            <a:ext cx="2176272" cy="1935838"/>
          </a:xfrm>
          <a:prstGeom prst="straightConnector1">
            <a:avLst/>
          </a:prstGeom>
          <a:noFill/>
          <a:ln w="38100">
            <a:solidFill>
              <a:srgbClr val="FF0000"/>
            </a:solidFill>
            <a:round/>
            <a:headEnd type="triangle"/>
            <a:tailEnd type="none"/>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pic>
        <p:nvPicPr>
          <p:cNvPr id="22" name="Picture 21">
            <a:extLst>
              <a:ext uri="{FF2B5EF4-FFF2-40B4-BE49-F238E27FC236}">
                <a16:creationId xmlns:a16="http://schemas.microsoft.com/office/drawing/2014/main" id="{3A00FA86-D6EE-44ED-AA63-DC43B92F03E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17" name="Picture 16">
            <a:extLst>
              <a:ext uri="{FF2B5EF4-FFF2-40B4-BE49-F238E27FC236}">
                <a16:creationId xmlns:a16="http://schemas.microsoft.com/office/drawing/2014/main" id="{3F3DAE42-9BCD-4126-B72F-2FAA55A52AB4}"/>
              </a:ext>
            </a:extLst>
          </p:cNvPr>
          <p:cNvPicPr>
            <a:picLocks noChangeAspect="1"/>
          </p:cNvPicPr>
          <p:nvPr>
            <p:custDataLst>
              <p:tags r:id="rId2"/>
            </p:custDataLst>
          </p:nvPr>
        </p:nvPicPr>
        <p:blipFill>
          <a:blip r:embed="rId10">
            <a:extLst>
              <a:ext uri="{28A0092B-C50C-407E-A947-70E740481C1C}">
                <a14:useLocalDpi xmlns:a14="http://schemas.microsoft.com/office/drawing/2010/main" val="0"/>
              </a:ext>
            </a:extLst>
          </a:blip>
          <a:stretch>
            <a:fillRect/>
          </a:stretch>
        </p:blipFill>
        <p:spPr>
          <a:xfrm>
            <a:off x="8679477" y="2002386"/>
            <a:ext cx="1705927" cy="4572000"/>
          </a:xfrm>
          <a:prstGeom prst="rect">
            <a:avLst/>
          </a:prstGeom>
          <a:effectLst>
            <a:outerShdw blurRad="88900" dist="114300" dir="2700000" algn="tl" rotWithShape="0">
              <a:prstClr val="black">
                <a:alpha val="40000"/>
              </a:prstClr>
            </a:outerShdw>
          </a:effectLst>
        </p:spPr>
      </p:pic>
      <p:pic>
        <p:nvPicPr>
          <p:cNvPr id="20" name="Picture 19">
            <a:extLst>
              <a:ext uri="{FF2B5EF4-FFF2-40B4-BE49-F238E27FC236}">
                <a16:creationId xmlns:a16="http://schemas.microsoft.com/office/drawing/2014/main" id="{1A687A2E-E084-4E95-BDC2-0DF39B1F2243}"/>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4" name="TextBox 23">
            <a:extLst>
              <a:ext uri="{FF2B5EF4-FFF2-40B4-BE49-F238E27FC236}">
                <a16:creationId xmlns:a16="http://schemas.microsoft.com/office/drawing/2014/main" id="{0ED90756-BB47-48F1-A85E-3C18F1C948DD}"/>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6" name="TextBox 15">
            <a:extLst>
              <a:ext uri="{FF2B5EF4-FFF2-40B4-BE49-F238E27FC236}">
                <a16:creationId xmlns:a16="http://schemas.microsoft.com/office/drawing/2014/main" id="{D39791A4-F513-4CD8-AC1D-076553FB010E}"/>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9158726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descr="Shape&#10;&#10;Description automatically generated with medium confidence">
            <a:extLst>
              <a:ext uri="{FF2B5EF4-FFF2-40B4-BE49-F238E27FC236}">
                <a16:creationId xmlns:a16="http://schemas.microsoft.com/office/drawing/2014/main" id="{A5F4E5FB-33A4-423F-9D91-32FD6E3A731A}"/>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9974248" y="2793384"/>
            <a:ext cx="1479177" cy="3998165"/>
          </a:xfrm>
          <a:prstGeom prst="rect">
            <a:avLst/>
          </a:prstGeom>
        </p:spPr>
      </p:pic>
      <p:pic>
        <p:nvPicPr>
          <p:cNvPr id="35" name="Picture 34">
            <a:extLst>
              <a:ext uri="{FF2B5EF4-FFF2-40B4-BE49-F238E27FC236}">
                <a16:creationId xmlns:a16="http://schemas.microsoft.com/office/drawing/2014/main" id="{BA4C7F48-CD03-4F4D-852A-CFD4FD324687}"/>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pic>
        <p:nvPicPr>
          <p:cNvPr id="6" name="Picture 5">
            <a:hlinkClick r:id="rId7" action="ppaction://hlinksldjump" tooltip="This is the ADMIN PANEL. If you have not entered an Employee in the system or you need to continue to enter Employees, you always start with the EMPLOYEE DATA CENTER BUTTON and enter 4 pieces of data for each Employee."/>
            <a:extLst>
              <a:ext uri="{FF2B5EF4-FFF2-40B4-BE49-F238E27FC236}">
                <a16:creationId xmlns:a16="http://schemas.microsoft.com/office/drawing/2014/main" id="{137C53D9-3622-4151-9632-F7CBB0231B90}"/>
              </a:ext>
            </a:extLst>
          </p:cNvPr>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5667555" y="2586895"/>
            <a:ext cx="3292125" cy="2187130"/>
          </a:xfrm>
          <a:prstGeom prst="rect">
            <a:avLst/>
          </a:prstGeom>
          <a:effectLst>
            <a:outerShdw blurRad="76200" dist="114300" dir="2700000" algn="tl" rotWithShape="0">
              <a:prstClr val="black">
                <a:alpha val="40000"/>
              </a:prstClr>
            </a:outerShdw>
          </a:effectLst>
        </p:spPr>
      </p:pic>
      <p:grpSp>
        <p:nvGrpSpPr>
          <p:cNvPr id="36" name="Group 35">
            <a:extLst>
              <a:ext uri="{FF2B5EF4-FFF2-40B4-BE49-F238E27FC236}">
                <a16:creationId xmlns:a16="http://schemas.microsoft.com/office/drawing/2014/main" id="{4A19AFFA-C884-4C3C-86E1-4A9188A8CC88}"/>
              </a:ext>
            </a:extLst>
          </p:cNvPr>
          <p:cNvGrpSpPr/>
          <p:nvPr/>
        </p:nvGrpSpPr>
        <p:grpSpPr>
          <a:xfrm>
            <a:off x="1060704" y="5474930"/>
            <a:ext cx="1401142" cy="559643"/>
            <a:chOff x="1060704" y="5170130"/>
            <a:chExt cx="1401142" cy="559643"/>
          </a:xfrm>
        </p:grpSpPr>
        <p:grpSp>
          <p:nvGrpSpPr>
            <p:cNvPr id="39" name="Group 38">
              <a:extLst>
                <a:ext uri="{FF2B5EF4-FFF2-40B4-BE49-F238E27FC236}">
                  <a16:creationId xmlns:a16="http://schemas.microsoft.com/office/drawing/2014/main" id="{4E5DF21B-F8A6-44D8-9A82-B71628E30DA9}"/>
                </a:ext>
              </a:extLst>
            </p:cNvPr>
            <p:cNvGrpSpPr/>
            <p:nvPr/>
          </p:nvGrpSpPr>
          <p:grpSpPr>
            <a:xfrm>
              <a:off x="1060704" y="5170130"/>
              <a:ext cx="1123804" cy="559643"/>
              <a:chOff x="1967587" y="3990958"/>
              <a:chExt cx="1321830" cy="559643"/>
            </a:xfrm>
          </p:grpSpPr>
          <p:sp>
            <p:nvSpPr>
              <p:cNvPr id="41" name="AutoShape 7">
                <a:extLst>
                  <a:ext uri="{FF2B5EF4-FFF2-40B4-BE49-F238E27FC236}">
                    <a16:creationId xmlns:a16="http://schemas.microsoft.com/office/drawing/2014/main" id="{F259DFC4-8372-458A-9C8E-39671B3D16F4}"/>
                  </a:ext>
                </a:extLst>
              </p:cNvPr>
              <p:cNvSpPr>
                <a:spLocks/>
              </p:cNvSpPr>
              <p:nvPr/>
            </p:nvSpPr>
            <p:spPr bwMode="auto">
              <a:xfrm rot="16200000">
                <a:off x="2576240" y="3382305"/>
                <a:ext cx="104523" cy="1321830"/>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42" name="AutoShape 8">
                <a:extLst>
                  <a:ext uri="{FF2B5EF4-FFF2-40B4-BE49-F238E27FC236}">
                    <a16:creationId xmlns:a16="http://schemas.microsoft.com/office/drawing/2014/main" id="{BCED8D88-8FBA-408D-B0FC-742F6F315881}"/>
                  </a:ext>
                </a:extLst>
              </p:cNvPr>
              <p:cNvCxnSpPr>
                <a:cxnSpLocks noChangeShapeType="1"/>
              </p:cNvCxnSpPr>
              <p:nvPr/>
            </p:nvCxnSpPr>
            <p:spPr bwMode="auto">
              <a:xfrm>
                <a:off x="2632412" y="4102647"/>
                <a:ext cx="0" cy="447954"/>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cxnSp>
          <p:nvCxnSpPr>
            <p:cNvPr id="40" name="AutoShape 20">
              <a:extLst>
                <a:ext uri="{FF2B5EF4-FFF2-40B4-BE49-F238E27FC236}">
                  <a16:creationId xmlns:a16="http://schemas.microsoft.com/office/drawing/2014/main" id="{096F001B-DB9D-4C6D-B104-6494F4FF0FD5}"/>
                </a:ext>
              </a:extLst>
            </p:cNvPr>
            <p:cNvCxnSpPr>
              <a:cxnSpLocks noChangeShapeType="1"/>
            </p:cNvCxnSpPr>
            <p:nvPr/>
          </p:nvCxnSpPr>
          <p:spPr bwMode="auto">
            <a:xfrm flipH="1" flipV="1">
              <a:off x="1626738" y="5722153"/>
              <a:ext cx="835108" cy="7620"/>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sp>
        <p:nvSpPr>
          <p:cNvPr id="14" name="TextBox 13">
            <a:extLst>
              <a:ext uri="{FF2B5EF4-FFF2-40B4-BE49-F238E27FC236}">
                <a16:creationId xmlns:a16="http://schemas.microsoft.com/office/drawing/2014/main" id="{9D842003-4390-4AFF-8A74-BBC0D77CE46B}"/>
              </a:ext>
            </a:extLst>
          </p:cNvPr>
          <p:cNvSpPr txBox="1"/>
          <p:nvPr/>
        </p:nvSpPr>
        <p:spPr>
          <a:xfrm>
            <a:off x="2567354" y="5422193"/>
            <a:ext cx="7295590" cy="954107"/>
          </a:xfrm>
          <a:prstGeom prst="rect">
            <a:avLst/>
          </a:prstGeom>
          <a:noFill/>
          <a:effectLst/>
        </p:spPr>
        <p:txBody>
          <a:bodyPr wrap="square" rtlCol="0">
            <a:spAutoFit/>
          </a:bodyPr>
          <a:lstStyle/>
          <a:p>
            <a:r>
              <a:rPr lang="en-US" sz="1400" dirty="0">
                <a:latin typeface="Arial Rounded MT Bold" panose="020F0704030504030204" pitchFamily="34" charset="0"/>
              </a:rPr>
              <a:t>This is the </a:t>
            </a:r>
            <a:r>
              <a:rPr lang="en-US" sz="1400" dirty="0">
                <a:solidFill>
                  <a:srgbClr val="FF0000"/>
                </a:solidFill>
                <a:latin typeface="Arial Rounded MT Bold" panose="020F0704030504030204" pitchFamily="34" charset="0"/>
              </a:rPr>
              <a:t>ADMIN PANEL</a:t>
            </a:r>
            <a:r>
              <a:rPr lang="en-US" sz="1400" dirty="0">
                <a:latin typeface="Arial Rounded MT Bold" panose="020F0704030504030204" pitchFamily="34" charset="0"/>
              </a:rPr>
              <a:t>. If you have not entered an Employee in the system or you need to continue to enter Employees, you always start with the </a:t>
            </a:r>
            <a:r>
              <a:rPr lang="en-US" sz="1400" dirty="0">
                <a:solidFill>
                  <a:srgbClr val="FF0000"/>
                </a:solidFill>
                <a:latin typeface="Arial Rounded MT Bold" panose="020F0704030504030204" pitchFamily="34" charset="0"/>
              </a:rPr>
              <a:t>EMPLOYEE DATA CENTER BUTTON</a:t>
            </a:r>
            <a:r>
              <a:rPr lang="en-US" sz="1400" b="1" dirty="0">
                <a:solidFill>
                  <a:srgbClr val="00B0F0"/>
                </a:solidFill>
                <a:effectLst>
                  <a:outerShdw blurRad="38100" dist="50800" dir="2700000" algn="tl" rotWithShape="0">
                    <a:prstClr val="black">
                      <a:alpha val="70000"/>
                    </a:prstClr>
                  </a:outerShdw>
                </a:effectLst>
                <a:latin typeface="Arial Rounded MT Bold" panose="020F0704030504030204" pitchFamily="34" charset="0"/>
              </a:rPr>
              <a:t> </a:t>
            </a:r>
            <a:r>
              <a:rPr lang="en-US" sz="1400" dirty="0">
                <a:latin typeface="Arial Rounded MT Bold" panose="020F0704030504030204" pitchFamily="34" charset="0"/>
              </a:rPr>
              <a:t>and enter 4 pieces of data for each Employee. The next section explains further.</a:t>
            </a:r>
          </a:p>
        </p:txBody>
      </p:sp>
      <p:sp>
        <p:nvSpPr>
          <p:cNvPr id="20" name="Rectangle 19">
            <a:hlinkClick r:id="rId9" action="ppaction://hlinksldjump" highlightClick="1"/>
            <a:hlinkHover r:id="" action="ppaction://noaction" highlightClick="1"/>
            <a:extLst>
              <a:ext uri="{FF2B5EF4-FFF2-40B4-BE49-F238E27FC236}">
                <a16:creationId xmlns:a16="http://schemas.microsoft.com/office/drawing/2014/main" id="{701897F7-BA21-4CD8-B32F-9C5D55458DC4}"/>
              </a:ext>
            </a:extLst>
          </p:cNvPr>
          <p:cNvSpPr/>
          <p:nvPr/>
        </p:nvSpPr>
        <p:spPr>
          <a:xfrm>
            <a:off x="6179820" y="3535679"/>
            <a:ext cx="747988" cy="144781"/>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4" name="AutoShape 20">
            <a:extLst>
              <a:ext uri="{FF2B5EF4-FFF2-40B4-BE49-F238E27FC236}">
                <a16:creationId xmlns:a16="http://schemas.microsoft.com/office/drawing/2014/main" id="{579E207F-91D8-4714-8C25-AE19569AC6F6}"/>
              </a:ext>
            </a:extLst>
          </p:cNvPr>
          <p:cNvCxnSpPr>
            <a:cxnSpLocks noChangeShapeType="1"/>
          </p:cNvCxnSpPr>
          <p:nvPr/>
        </p:nvCxnSpPr>
        <p:spPr bwMode="auto">
          <a:xfrm flipV="1">
            <a:off x="4721409" y="4676247"/>
            <a:ext cx="1017969" cy="745946"/>
          </a:xfrm>
          <a:prstGeom prst="straightConnector1">
            <a:avLst/>
          </a:prstGeom>
          <a:noFill/>
          <a:ln w="38100">
            <a:solidFill>
              <a:srgbClr val="FF0000"/>
            </a:solidFill>
            <a:round/>
            <a:headEnd/>
            <a:tailEnd type="triangle"/>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23" name="Rectangle 22">
            <a:extLst>
              <a:ext uri="{FF2B5EF4-FFF2-40B4-BE49-F238E27FC236}">
                <a16:creationId xmlns:a16="http://schemas.microsoft.com/office/drawing/2014/main" id="{04AC627E-EE49-444C-8730-D341F250214B}"/>
              </a:ext>
            </a:extLst>
          </p:cNvPr>
          <p:cNvSpPr/>
          <p:nvPr/>
        </p:nvSpPr>
        <p:spPr>
          <a:xfrm>
            <a:off x="7238999" y="2954251"/>
            <a:ext cx="1569721" cy="322349"/>
          </a:xfrm>
          <a:prstGeom prst="rect">
            <a:avLst/>
          </a:prstGeom>
          <a:noFill/>
          <a:ln w="38100">
            <a:solidFill>
              <a:srgbClr val="FFFF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6" name="Picture 25">
            <a:extLst>
              <a:ext uri="{FF2B5EF4-FFF2-40B4-BE49-F238E27FC236}">
                <a16:creationId xmlns:a16="http://schemas.microsoft.com/office/drawing/2014/main" id="{09E11215-C5BE-4D81-8873-59960D10A412}"/>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18" name="Picture 17">
            <a:extLst>
              <a:ext uri="{FF2B5EF4-FFF2-40B4-BE49-F238E27FC236}">
                <a16:creationId xmlns:a16="http://schemas.microsoft.com/office/drawing/2014/main" id="{3E418A43-2FCA-42FF-8E52-09E25E1D9791}"/>
              </a:ext>
            </a:extLst>
          </p:cNvPr>
          <p:cNvPicPr>
            <a:picLocks noChangeAspect="1"/>
          </p:cNvPicPr>
          <p:nvPr>
            <p:custDataLst>
              <p:tags r:id="rId2"/>
            </p:custDataLst>
          </p:nvPr>
        </p:nvPicPr>
        <p:blipFill>
          <a:blip r:embed="rId11">
            <a:extLst>
              <a:ext uri="{28A0092B-C50C-407E-A947-70E740481C1C}">
                <a14:useLocalDpi xmlns:a14="http://schemas.microsoft.com/office/drawing/2010/main" val="0"/>
              </a:ext>
            </a:extLst>
          </a:blip>
          <a:stretch>
            <a:fillRect/>
          </a:stretch>
        </p:blipFill>
        <p:spPr>
          <a:xfrm>
            <a:off x="9505161" y="1998781"/>
            <a:ext cx="1705927" cy="4572000"/>
          </a:xfrm>
          <a:prstGeom prst="rect">
            <a:avLst/>
          </a:prstGeom>
          <a:effectLst>
            <a:outerShdw blurRad="88900" dist="114300" dir="2700000" algn="tl" rotWithShape="0">
              <a:prstClr val="black">
                <a:alpha val="40000"/>
              </a:prstClr>
            </a:outerShdw>
          </a:effectLst>
        </p:spPr>
      </p:pic>
      <p:pic>
        <p:nvPicPr>
          <p:cNvPr id="19" name="Picture 18">
            <a:extLst>
              <a:ext uri="{FF2B5EF4-FFF2-40B4-BE49-F238E27FC236}">
                <a16:creationId xmlns:a16="http://schemas.microsoft.com/office/drawing/2014/main" id="{DF079423-375E-4904-9448-7E181E11FB5B}"/>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2" name="TextBox 21">
            <a:extLst>
              <a:ext uri="{FF2B5EF4-FFF2-40B4-BE49-F238E27FC236}">
                <a16:creationId xmlns:a16="http://schemas.microsoft.com/office/drawing/2014/main" id="{47F562DE-ED2E-45CE-8674-2C42C0549400}"/>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21" name="TextBox 20">
            <a:extLst>
              <a:ext uri="{FF2B5EF4-FFF2-40B4-BE49-F238E27FC236}">
                <a16:creationId xmlns:a16="http://schemas.microsoft.com/office/drawing/2014/main" id="{86485A52-7692-4839-BC14-4B67D86857CE}"/>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14355756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Picture 58" descr="Shape&#10;&#10;Description automatically generated with medium confidence">
            <a:extLst>
              <a:ext uri="{FF2B5EF4-FFF2-40B4-BE49-F238E27FC236}">
                <a16:creationId xmlns:a16="http://schemas.microsoft.com/office/drawing/2014/main" id="{4389E7AD-15D5-4655-84C5-CE4FE7272F48}"/>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2173593" y="2649026"/>
            <a:ext cx="1479177" cy="3998165"/>
          </a:xfrm>
          <a:prstGeom prst="rect">
            <a:avLst/>
          </a:prstGeom>
        </p:spPr>
      </p:pic>
      <p:pic>
        <p:nvPicPr>
          <p:cNvPr id="35" name="Picture 34">
            <a:extLst>
              <a:ext uri="{FF2B5EF4-FFF2-40B4-BE49-F238E27FC236}">
                <a16:creationId xmlns:a16="http://schemas.microsoft.com/office/drawing/2014/main" id="{BA4C7F48-CD03-4F4D-852A-CFD4FD324687}"/>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grpSp>
        <p:nvGrpSpPr>
          <p:cNvPr id="36" name="Group 35">
            <a:extLst>
              <a:ext uri="{FF2B5EF4-FFF2-40B4-BE49-F238E27FC236}">
                <a16:creationId xmlns:a16="http://schemas.microsoft.com/office/drawing/2014/main" id="{4A19AFFA-C884-4C3C-86E1-4A9188A8CC88}"/>
              </a:ext>
            </a:extLst>
          </p:cNvPr>
          <p:cNvGrpSpPr/>
          <p:nvPr/>
        </p:nvGrpSpPr>
        <p:grpSpPr>
          <a:xfrm>
            <a:off x="1060704" y="5474930"/>
            <a:ext cx="1909084" cy="559643"/>
            <a:chOff x="1060704" y="5170130"/>
            <a:chExt cx="1909084" cy="559643"/>
          </a:xfrm>
        </p:grpSpPr>
        <p:grpSp>
          <p:nvGrpSpPr>
            <p:cNvPr id="39" name="Group 38">
              <a:extLst>
                <a:ext uri="{FF2B5EF4-FFF2-40B4-BE49-F238E27FC236}">
                  <a16:creationId xmlns:a16="http://schemas.microsoft.com/office/drawing/2014/main" id="{4E5DF21B-F8A6-44D8-9A82-B71628E30DA9}"/>
                </a:ext>
              </a:extLst>
            </p:cNvPr>
            <p:cNvGrpSpPr/>
            <p:nvPr/>
          </p:nvGrpSpPr>
          <p:grpSpPr>
            <a:xfrm>
              <a:off x="1060704" y="5170130"/>
              <a:ext cx="1123804" cy="559643"/>
              <a:chOff x="1967587" y="3990958"/>
              <a:chExt cx="1321830" cy="559643"/>
            </a:xfrm>
          </p:grpSpPr>
          <p:sp>
            <p:nvSpPr>
              <p:cNvPr id="41" name="AutoShape 7">
                <a:extLst>
                  <a:ext uri="{FF2B5EF4-FFF2-40B4-BE49-F238E27FC236}">
                    <a16:creationId xmlns:a16="http://schemas.microsoft.com/office/drawing/2014/main" id="{F259DFC4-8372-458A-9C8E-39671B3D16F4}"/>
                  </a:ext>
                </a:extLst>
              </p:cNvPr>
              <p:cNvSpPr>
                <a:spLocks/>
              </p:cNvSpPr>
              <p:nvPr/>
            </p:nvSpPr>
            <p:spPr bwMode="auto">
              <a:xfrm rot="16200000">
                <a:off x="2576240" y="3382305"/>
                <a:ext cx="104523" cy="1321830"/>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42" name="AutoShape 8">
                <a:extLst>
                  <a:ext uri="{FF2B5EF4-FFF2-40B4-BE49-F238E27FC236}">
                    <a16:creationId xmlns:a16="http://schemas.microsoft.com/office/drawing/2014/main" id="{BCED8D88-8FBA-408D-B0FC-742F6F315881}"/>
                  </a:ext>
                </a:extLst>
              </p:cNvPr>
              <p:cNvCxnSpPr>
                <a:cxnSpLocks noChangeShapeType="1"/>
              </p:cNvCxnSpPr>
              <p:nvPr/>
            </p:nvCxnSpPr>
            <p:spPr bwMode="auto">
              <a:xfrm>
                <a:off x="2632412" y="4102647"/>
                <a:ext cx="0" cy="447954"/>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cxnSp>
          <p:nvCxnSpPr>
            <p:cNvPr id="40" name="AutoShape 20">
              <a:extLst>
                <a:ext uri="{FF2B5EF4-FFF2-40B4-BE49-F238E27FC236}">
                  <a16:creationId xmlns:a16="http://schemas.microsoft.com/office/drawing/2014/main" id="{096F001B-DB9D-4C6D-B104-6494F4FF0FD5}"/>
                </a:ext>
              </a:extLst>
            </p:cNvPr>
            <p:cNvCxnSpPr>
              <a:cxnSpLocks noChangeShapeType="1"/>
            </p:cNvCxnSpPr>
            <p:nvPr/>
          </p:nvCxnSpPr>
          <p:spPr bwMode="auto">
            <a:xfrm flipH="1" flipV="1">
              <a:off x="1626738" y="5722153"/>
              <a:ext cx="1343050" cy="7620"/>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sp>
        <p:nvSpPr>
          <p:cNvPr id="20" name="Rectangle 19">
            <a:hlinkClick r:id="rId7" action="ppaction://hlinksldjump" highlightClick="1"/>
            <a:hlinkHover r:id="" action="ppaction://noaction" highlightClick="1"/>
            <a:extLst>
              <a:ext uri="{FF2B5EF4-FFF2-40B4-BE49-F238E27FC236}">
                <a16:creationId xmlns:a16="http://schemas.microsoft.com/office/drawing/2014/main" id="{701897F7-BA21-4CD8-B32F-9C5D55458DC4}"/>
              </a:ext>
            </a:extLst>
          </p:cNvPr>
          <p:cNvSpPr/>
          <p:nvPr/>
        </p:nvSpPr>
        <p:spPr>
          <a:xfrm>
            <a:off x="6179820" y="3535679"/>
            <a:ext cx="747988" cy="144781"/>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6" name="Picture 25">
            <a:extLst>
              <a:ext uri="{FF2B5EF4-FFF2-40B4-BE49-F238E27FC236}">
                <a16:creationId xmlns:a16="http://schemas.microsoft.com/office/drawing/2014/main" id="{09E11215-C5BE-4D81-8873-59960D10A41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grpSp>
        <p:nvGrpSpPr>
          <p:cNvPr id="18" name="Group 17">
            <a:extLst>
              <a:ext uri="{FF2B5EF4-FFF2-40B4-BE49-F238E27FC236}">
                <a16:creationId xmlns:a16="http://schemas.microsoft.com/office/drawing/2014/main" id="{C8AEF1A0-F00D-46BF-ABFD-CB108454EADB}"/>
              </a:ext>
            </a:extLst>
          </p:cNvPr>
          <p:cNvGrpSpPr/>
          <p:nvPr/>
        </p:nvGrpSpPr>
        <p:grpSpPr>
          <a:xfrm>
            <a:off x="3419575" y="1811093"/>
            <a:ext cx="8333745" cy="2933954"/>
            <a:chOff x="3419575" y="1811093"/>
            <a:chExt cx="8333745" cy="2933954"/>
          </a:xfrm>
        </p:grpSpPr>
        <p:pic>
          <p:nvPicPr>
            <p:cNvPr id="19" name="Picture 18">
              <a:hlinkClick r:id="rId9" action="ppaction://hlinksldjump" tooltip="The required four (4) pieces of information illustrated by number below are the Employees Full Name, TEAM or Supervisor, Hire Date, and Department assigned to. Simply fill in the information required and select  ADD dATA"/>
              <a:extLst>
                <a:ext uri="{FF2B5EF4-FFF2-40B4-BE49-F238E27FC236}">
                  <a16:creationId xmlns:a16="http://schemas.microsoft.com/office/drawing/2014/main" id="{089FD4E7-EDD5-4569-8D38-8AC15DCBA66C}"/>
                </a:ext>
              </a:extLst>
            </p:cNvPr>
            <p:cNvPicPr>
              <a:picLocks noChangeAspect="1"/>
            </p:cNvPicPr>
            <p:nvPr/>
          </p:nvPicPr>
          <p:blipFill>
            <a:blip r:embed="rId10" cstate="email">
              <a:extLst>
                <a:ext uri="{28A0092B-C50C-407E-A947-70E740481C1C}">
                  <a14:useLocalDpi xmlns:a14="http://schemas.microsoft.com/office/drawing/2010/main" val="0"/>
                </a:ext>
              </a:extLst>
            </a:blip>
            <a:stretch>
              <a:fillRect/>
            </a:stretch>
          </p:blipFill>
          <p:spPr>
            <a:xfrm>
              <a:off x="3419575" y="1811093"/>
              <a:ext cx="7674005" cy="2933954"/>
            </a:xfrm>
            <a:prstGeom prst="rect">
              <a:avLst/>
            </a:prstGeom>
            <a:effectLst>
              <a:outerShdw blurRad="76200" dist="88900" dir="2700000" algn="tl" rotWithShape="0">
                <a:prstClr val="black">
                  <a:alpha val="70000"/>
                </a:prstClr>
              </a:outerShdw>
            </a:effectLst>
          </p:spPr>
        </p:pic>
        <p:grpSp>
          <p:nvGrpSpPr>
            <p:cNvPr id="25" name="Group 24">
              <a:extLst>
                <a:ext uri="{FF2B5EF4-FFF2-40B4-BE49-F238E27FC236}">
                  <a16:creationId xmlns:a16="http://schemas.microsoft.com/office/drawing/2014/main" id="{2FCB1ECB-658B-407E-B4C1-98CB7926D355}"/>
                </a:ext>
              </a:extLst>
            </p:cNvPr>
            <p:cNvGrpSpPr/>
            <p:nvPr/>
          </p:nvGrpSpPr>
          <p:grpSpPr>
            <a:xfrm>
              <a:off x="5787176" y="2942744"/>
              <a:ext cx="876151" cy="722808"/>
              <a:chOff x="3552738" y="2579986"/>
              <a:chExt cx="876151" cy="722808"/>
            </a:xfrm>
            <a:noFill/>
          </p:grpSpPr>
          <p:sp>
            <p:nvSpPr>
              <p:cNvPr id="50" name="Flowchart: Connector 49">
                <a:extLst>
                  <a:ext uri="{FF2B5EF4-FFF2-40B4-BE49-F238E27FC236}">
                    <a16:creationId xmlns:a16="http://schemas.microsoft.com/office/drawing/2014/main" id="{40967A5F-26D0-43C5-94B7-AEF556F2F6F9}"/>
                  </a:ext>
                </a:extLst>
              </p:cNvPr>
              <p:cNvSpPr/>
              <p:nvPr/>
            </p:nvSpPr>
            <p:spPr>
              <a:xfrm>
                <a:off x="3847696" y="2579986"/>
                <a:ext cx="365760" cy="365760"/>
              </a:xfrm>
              <a:prstGeom prst="flowChartConnector">
                <a:avLst/>
              </a:prstGeom>
              <a:solidFill>
                <a:srgbClr val="FF0000"/>
              </a:solidFill>
              <a:ln>
                <a:noFill/>
              </a:ln>
              <a:effectLst>
                <a:outerShdw blurRad="889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rPr>
                  <a:t>2</a:t>
                </a:r>
              </a:p>
            </p:txBody>
          </p:sp>
          <p:grpSp>
            <p:nvGrpSpPr>
              <p:cNvPr id="51" name="Group 50">
                <a:extLst>
                  <a:ext uri="{FF2B5EF4-FFF2-40B4-BE49-F238E27FC236}">
                    <a16:creationId xmlns:a16="http://schemas.microsoft.com/office/drawing/2014/main" id="{AB262229-77ED-4536-B193-F98CF9B0546E}"/>
                  </a:ext>
                </a:extLst>
              </p:cNvPr>
              <p:cNvGrpSpPr/>
              <p:nvPr/>
            </p:nvGrpSpPr>
            <p:grpSpPr>
              <a:xfrm rot="10800000">
                <a:off x="3552738" y="2872595"/>
                <a:ext cx="876151" cy="430199"/>
                <a:chOff x="2312628" y="5664131"/>
                <a:chExt cx="3237084" cy="362491"/>
              </a:xfrm>
              <a:grpFill/>
            </p:grpSpPr>
            <p:sp>
              <p:nvSpPr>
                <p:cNvPr id="52" name="AutoShape 7">
                  <a:extLst>
                    <a:ext uri="{FF2B5EF4-FFF2-40B4-BE49-F238E27FC236}">
                      <a16:creationId xmlns:a16="http://schemas.microsoft.com/office/drawing/2014/main" id="{343BEBB2-A09A-4EBA-A25F-221284A32F85}"/>
                    </a:ext>
                  </a:extLst>
                </p:cNvPr>
                <p:cNvSpPr>
                  <a:spLocks/>
                </p:cNvSpPr>
                <p:nvPr/>
              </p:nvSpPr>
              <p:spPr bwMode="auto">
                <a:xfrm rot="16200000">
                  <a:off x="3867879" y="4108880"/>
                  <a:ext cx="126581" cy="3237084"/>
                </a:xfrm>
                <a:prstGeom prst="leftBracket">
                  <a:avLst>
                    <a:gd name="adj" fmla="val 114965"/>
                  </a:avLst>
                </a:prstGeom>
                <a:grpFill/>
                <a:ln w="38100" algn="ctr">
                  <a:solidFill>
                    <a:srgbClr val="FF0000"/>
                  </a:solidFill>
                  <a:round/>
                  <a:headEnd/>
                  <a:tailEnd/>
                </a:ln>
                <a:effectLst>
                  <a:outerShdw blurRad="50800" dist="38100" dir="2700000" algn="tl" rotWithShape="0">
                    <a:prstClr val="black">
                      <a:alpha val="40000"/>
                    </a:prstClr>
                  </a:outerShdw>
                </a:effectLst>
              </p:spPr>
              <p:txBody>
                <a:bodyPr vert="horz" wrap="square" lIns="36576" tIns="36576" rIns="36576" bIns="36576" numCol="1" anchor="t" anchorCtr="0" compatLnSpc="1">
                  <a:prstTxWarp prst="textNoShape">
                    <a:avLst/>
                  </a:prstTxWarp>
                </a:bodyPr>
                <a:lstStyle/>
                <a:p>
                  <a:endParaRPr lang="en-US" dirty="0"/>
                </a:p>
              </p:txBody>
            </p:sp>
            <p:cxnSp>
              <p:nvCxnSpPr>
                <p:cNvPr id="53" name="AutoShape 8">
                  <a:extLst>
                    <a:ext uri="{FF2B5EF4-FFF2-40B4-BE49-F238E27FC236}">
                      <a16:creationId xmlns:a16="http://schemas.microsoft.com/office/drawing/2014/main" id="{FE2BDB9B-A852-48F3-A11A-33640E5325B9}"/>
                    </a:ext>
                  </a:extLst>
                </p:cNvPr>
                <p:cNvCxnSpPr>
                  <a:cxnSpLocks noChangeShapeType="1"/>
                </p:cNvCxnSpPr>
                <p:nvPr/>
              </p:nvCxnSpPr>
              <p:spPr bwMode="auto">
                <a:xfrm rot="10800000" flipV="1">
                  <a:off x="3881429" y="5790713"/>
                  <a:ext cx="0" cy="235909"/>
                </a:xfrm>
                <a:prstGeom prst="straightConnector1">
                  <a:avLst/>
                </a:prstGeom>
                <a:grpFill/>
                <a:ln w="38100">
                  <a:solidFill>
                    <a:srgbClr val="FF0000"/>
                  </a:solidFill>
                  <a:round/>
                  <a:headEnd/>
                  <a:tailEnd/>
                </a:ln>
                <a:effectLst>
                  <a:outerShdw blurRad="50800" dist="38100" dir="2700000" algn="tl" rotWithShape="0">
                    <a:prstClr val="black">
                      <a:alpha val="40000"/>
                    </a:prstClr>
                  </a:outerShdw>
                </a:effectLst>
              </p:spPr>
            </p:cxnSp>
          </p:grpSp>
        </p:grpSp>
        <p:grpSp>
          <p:nvGrpSpPr>
            <p:cNvPr id="28" name="Group 27">
              <a:extLst>
                <a:ext uri="{FF2B5EF4-FFF2-40B4-BE49-F238E27FC236}">
                  <a16:creationId xmlns:a16="http://schemas.microsoft.com/office/drawing/2014/main" id="{B9403B0B-4D0C-4BC9-A1FB-D7028AB3D987}"/>
                </a:ext>
              </a:extLst>
            </p:cNvPr>
            <p:cNvGrpSpPr/>
            <p:nvPr/>
          </p:nvGrpSpPr>
          <p:grpSpPr>
            <a:xfrm>
              <a:off x="7442326" y="2971853"/>
              <a:ext cx="876150" cy="722806"/>
              <a:chOff x="7005252" y="2583541"/>
              <a:chExt cx="743989" cy="722806"/>
            </a:xfrm>
            <a:noFill/>
          </p:grpSpPr>
          <p:sp>
            <p:nvSpPr>
              <p:cNvPr id="46" name="Flowchart: Connector 45">
                <a:extLst>
                  <a:ext uri="{FF2B5EF4-FFF2-40B4-BE49-F238E27FC236}">
                    <a16:creationId xmlns:a16="http://schemas.microsoft.com/office/drawing/2014/main" id="{B81A9334-EBEB-48BB-983A-3FE3875496D5}"/>
                  </a:ext>
                </a:extLst>
              </p:cNvPr>
              <p:cNvSpPr/>
              <p:nvPr/>
            </p:nvSpPr>
            <p:spPr>
              <a:xfrm>
                <a:off x="7243121" y="2583541"/>
                <a:ext cx="310588" cy="365760"/>
              </a:xfrm>
              <a:prstGeom prst="flowChartConnector">
                <a:avLst/>
              </a:prstGeom>
              <a:solidFill>
                <a:srgbClr val="FF0000"/>
              </a:solidFill>
              <a:ln>
                <a:noFill/>
              </a:ln>
              <a:effectLst>
                <a:outerShdw blurRad="889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rPr>
                  <a:t>3</a:t>
                </a:r>
              </a:p>
            </p:txBody>
          </p:sp>
          <p:grpSp>
            <p:nvGrpSpPr>
              <p:cNvPr id="47" name="Group 46">
                <a:extLst>
                  <a:ext uri="{FF2B5EF4-FFF2-40B4-BE49-F238E27FC236}">
                    <a16:creationId xmlns:a16="http://schemas.microsoft.com/office/drawing/2014/main" id="{35CBC4E8-80EF-43F5-99CB-019C38B884B9}"/>
                  </a:ext>
                </a:extLst>
              </p:cNvPr>
              <p:cNvGrpSpPr/>
              <p:nvPr/>
            </p:nvGrpSpPr>
            <p:grpSpPr>
              <a:xfrm rot="10800000">
                <a:off x="7005252" y="2876148"/>
                <a:ext cx="743989" cy="430199"/>
                <a:chOff x="2312628" y="5664131"/>
                <a:chExt cx="3237084" cy="362491"/>
              </a:xfrm>
              <a:grpFill/>
            </p:grpSpPr>
            <p:sp>
              <p:nvSpPr>
                <p:cNvPr id="48" name="AutoShape 7">
                  <a:extLst>
                    <a:ext uri="{FF2B5EF4-FFF2-40B4-BE49-F238E27FC236}">
                      <a16:creationId xmlns:a16="http://schemas.microsoft.com/office/drawing/2014/main" id="{44270714-CA6E-4CEE-85C5-91A9B01440F2}"/>
                    </a:ext>
                  </a:extLst>
                </p:cNvPr>
                <p:cNvSpPr>
                  <a:spLocks/>
                </p:cNvSpPr>
                <p:nvPr/>
              </p:nvSpPr>
              <p:spPr bwMode="auto">
                <a:xfrm rot="16200000">
                  <a:off x="3867879" y="4108880"/>
                  <a:ext cx="126581" cy="3237084"/>
                </a:xfrm>
                <a:prstGeom prst="leftBracket">
                  <a:avLst>
                    <a:gd name="adj" fmla="val 114965"/>
                  </a:avLst>
                </a:prstGeom>
                <a:grpFill/>
                <a:ln w="38100" algn="ctr">
                  <a:solidFill>
                    <a:srgbClr val="FF0000"/>
                  </a:solidFill>
                  <a:round/>
                  <a:headEnd/>
                  <a:tailEnd/>
                </a:ln>
                <a:effectLst>
                  <a:outerShdw blurRad="50800" dist="38100" dir="2700000" algn="tl" rotWithShape="0">
                    <a:prstClr val="black">
                      <a:alpha val="40000"/>
                    </a:prstClr>
                  </a:outerShdw>
                </a:effectLst>
              </p:spPr>
              <p:txBody>
                <a:bodyPr vert="horz" wrap="square" lIns="36576" tIns="36576" rIns="36576" bIns="36576" numCol="1" anchor="t" anchorCtr="0" compatLnSpc="1">
                  <a:prstTxWarp prst="textNoShape">
                    <a:avLst/>
                  </a:prstTxWarp>
                </a:bodyPr>
                <a:lstStyle/>
                <a:p>
                  <a:endParaRPr lang="en-US" dirty="0"/>
                </a:p>
              </p:txBody>
            </p:sp>
            <p:cxnSp>
              <p:nvCxnSpPr>
                <p:cNvPr id="49" name="AutoShape 8">
                  <a:extLst>
                    <a:ext uri="{FF2B5EF4-FFF2-40B4-BE49-F238E27FC236}">
                      <a16:creationId xmlns:a16="http://schemas.microsoft.com/office/drawing/2014/main" id="{70729C81-632C-4F0D-8A24-5663B0DD9635}"/>
                    </a:ext>
                  </a:extLst>
                </p:cNvPr>
                <p:cNvCxnSpPr>
                  <a:cxnSpLocks noChangeShapeType="1"/>
                </p:cNvCxnSpPr>
                <p:nvPr/>
              </p:nvCxnSpPr>
              <p:spPr bwMode="auto">
                <a:xfrm rot="10800000" flipV="1">
                  <a:off x="3881429" y="5790713"/>
                  <a:ext cx="0" cy="235909"/>
                </a:xfrm>
                <a:prstGeom prst="straightConnector1">
                  <a:avLst/>
                </a:prstGeom>
                <a:grpFill/>
                <a:ln w="38100">
                  <a:solidFill>
                    <a:srgbClr val="FF0000"/>
                  </a:solidFill>
                  <a:round/>
                  <a:headEnd/>
                  <a:tailEnd/>
                </a:ln>
                <a:effectLst>
                  <a:outerShdw blurRad="50800" dist="38100" dir="2700000" algn="tl" rotWithShape="0">
                    <a:prstClr val="black">
                      <a:alpha val="40000"/>
                    </a:prstClr>
                  </a:outerShdw>
                </a:effectLst>
              </p:spPr>
            </p:cxnSp>
          </p:grpSp>
        </p:grpSp>
        <p:grpSp>
          <p:nvGrpSpPr>
            <p:cNvPr id="29" name="Group 28">
              <a:extLst>
                <a:ext uri="{FF2B5EF4-FFF2-40B4-BE49-F238E27FC236}">
                  <a16:creationId xmlns:a16="http://schemas.microsoft.com/office/drawing/2014/main" id="{92953AD4-CA77-4A1E-B0F4-82171F2E4BE7}"/>
                </a:ext>
              </a:extLst>
            </p:cNvPr>
            <p:cNvGrpSpPr/>
            <p:nvPr/>
          </p:nvGrpSpPr>
          <p:grpSpPr>
            <a:xfrm>
              <a:off x="9522198" y="2978326"/>
              <a:ext cx="876151" cy="722797"/>
              <a:chOff x="3552738" y="2579986"/>
              <a:chExt cx="876151" cy="722797"/>
            </a:xfrm>
          </p:grpSpPr>
          <p:sp>
            <p:nvSpPr>
              <p:cNvPr id="38" name="Flowchart: Connector 37">
                <a:extLst>
                  <a:ext uri="{FF2B5EF4-FFF2-40B4-BE49-F238E27FC236}">
                    <a16:creationId xmlns:a16="http://schemas.microsoft.com/office/drawing/2014/main" id="{9513EB00-1F0F-49C0-AAD0-7925A25995E1}"/>
                  </a:ext>
                </a:extLst>
              </p:cNvPr>
              <p:cNvSpPr/>
              <p:nvPr/>
            </p:nvSpPr>
            <p:spPr>
              <a:xfrm>
                <a:off x="3847696" y="2579986"/>
                <a:ext cx="365760" cy="365760"/>
              </a:xfrm>
              <a:prstGeom prst="flowChartConnector">
                <a:avLst/>
              </a:prstGeom>
              <a:solidFill>
                <a:srgbClr val="FF0000"/>
              </a:solidFill>
              <a:ln>
                <a:noFill/>
              </a:ln>
              <a:effectLst>
                <a:outerShdw blurRad="889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rPr>
                  <a:t>4</a:t>
                </a:r>
              </a:p>
            </p:txBody>
          </p:sp>
          <p:grpSp>
            <p:nvGrpSpPr>
              <p:cNvPr id="43" name="Group 42">
                <a:extLst>
                  <a:ext uri="{FF2B5EF4-FFF2-40B4-BE49-F238E27FC236}">
                    <a16:creationId xmlns:a16="http://schemas.microsoft.com/office/drawing/2014/main" id="{34761FB3-326A-4A4C-8598-6247D99C32C4}"/>
                  </a:ext>
                </a:extLst>
              </p:cNvPr>
              <p:cNvGrpSpPr/>
              <p:nvPr/>
            </p:nvGrpSpPr>
            <p:grpSpPr>
              <a:xfrm rot="10800000">
                <a:off x="3552738" y="2872594"/>
                <a:ext cx="876151" cy="430189"/>
                <a:chOff x="2312628" y="5664131"/>
                <a:chExt cx="3237084" cy="362482"/>
              </a:xfrm>
            </p:grpSpPr>
            <p:sp>
              <p:nvSpPr>
                <p:cNvPr id="44" name="AutoShape 7">
                  <a:extLst>
                    <a:ext uri="{FF2B5EF4-FFF2-40B4-BE49-F238E27FC236}">
                      <a16:creationId xmlns:a16="http://schemas.microsoft.com/office/drawing/2014/main" id="{557B1E0F-38A2-48D0-9A82-DB5F3F3A9ED2}"/>
                    </a:ext>
                  </a:extLst>
                </p:cNvPr>
                <p:cNvSpPr>
                  <a:spLocks/>
                </p:cNvSpPr>
                <p:nvPr/>
              </p:nvSpPr>
              <p:spPr bwMode="auto">
                <a:xfrm rot="16200000">
                  <a:off x="3867879" y="4108880"/>
                  <a:ext cx="126581" cy="3237084"/>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45" name="AutoShape 8">
                  <a:extLst>
                    <a:ext uri="{FF2B5EF4-FFF2-40B4-BE49-F238E27FC236}">
                      <a16:creationId xmlns:a16="http://schemas.microsoft.com/office/drawing/2014/main" id="{F6CD8BA7-FA9B-49BE-858F-2AAB5364C242}"/>
                    </a:ext>
                  </a:extLst>
                </p:cNvPr>
                <p:cNvCxnSpPr>
                  <a:cxnSpLocks noChangeShapeType="1"/>
                </p:cNvCxnSpPr>
                <p:nvPr/>
              </p:nvCxnSpPr>
              <p:spPr bwMode="auto">
                <a:xfrm rot="10800000" flipV="1">
                  <a:off x="3881431" y="5790704"/>
                  <a:ext cx="0" cy="235909"/>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grpSp>
        <p:grpSp>
          <p:nvGrpSpPr>
            <p:cNvPr id="31" name="Group 30">
              <a:extLst>
                <a:ext uri="{FF2B5EF4-FFF2-40B4-BE49-F238E27FC236}">
                  <a16:creationId xmlns:a16="http://schemas.microsoft.com/office/drawing/2014/main" id="{8BF643EE-C975-44EB-8B9A-8AFB964234CF}"/>
                </a:ext>
              </a:extLst>
            </p:cNvPr>
            <p:cNvGrpSpPr/>
            <p:nvPr/>
          </p:nvGrpSpPr>
          <p:grpSpPr>
            <a:xfrm rot="10800000">
              <a:off x="3696724" y="3260775"/>
              <a:ext cx="1191230" cy="430199"/>
              <a:chOff x="2312628" y="5664131"/>
              <a:chExt cx="3237084" cy="362491"/>
            </a:xfrm>
          </p:grpSpPr>
          <p:cxnSp>
            <p:nvCxnSpPr>
              <p:cNvPr id="34" name="AutoShape 8">
                <a:extLst>
                  <a:ext uri="{FF2B5EF4-FFF2-40B4-BE49-F238E27FC236}">
                    <a16:creationId xmlns:a16="http://schemas.microsoft.com/office/drawing/2014/main" id="{6B594608-DEEA-4492-9FBE-A33FA96AAC8C}"/>
                  </a:ext>
                </a:extLst>
              </p:cNvPr>
              <p:cNvCxnSpPr>
                <a:cxnSpLocks noChangeShapeType="1"/>
              </p:cNvCxnSpPr>
              <p:nvPr/>
            </p:nvCxnSpPr>
            <p:spPr bwMode="auto">
              <a:xfrm rot="10800000" flipV="1">
                <a:off x="3881429" y="5790713"/>
                <a:ext cx="0" cy="235909"/>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37" name="AutoShape 7">
                <a:extLst>
                  <a:ext uri="{FF2B5EF4-FFF2-40B4-BE49-F238E27FC236}">
                    <a16:creationId xmlns:a16="http://schemas.microsoft.com/office/drawing/2014/main" id="{FB6C82C8-FB70-427E-91E8-4DB3F609F16F}"/>
                  </a:ext>
                </a:extLst>
              </p:cNvPr>
              <p:cNvSpPr>
                <a:spLocks/>
              </p:cNvSpPr>
              <p:nvPr/>
            </p:nvSpPr>
            <p:spPr bwMode="auto">
              <a:xfrm rot="16200000">
                <a:off x="3867879" y="4108880"/>
                <a:ext cx="126581" cy="3237084"/>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grpSp>
        <p:sp>
          <p:nvSpPr>
            <p:cNvPr id="32" name="Flowchart: Connector 31">
              <a:extLst>
                <a:ext uri="{FF2B5EF4-FFF2-40B4-BE49-F238E27FC236}">
                  <a16:creationId xmlns:a16="http://schemas.microsoft.com/office/drawing/2014/main" id="{E879A18D-1870-46AE-A016-92F728A58827}"/>
                </a:ext>
              </a:extLst>
            </p:cNvPr>
            <p:cNvSpPr/>
            <p:nvPr/>
          </p:nvSpPr>
          <p:spPr>
            <a:xfrm>
              <a:off x="4146296" y="2968166"/>
              <a:ext cx="365760" cy="361404"/>
            </a:xfrm>
            <a:prstGeom prst="flowChartConnector">
              <a:avLst/>
            </a:prstGeom>
            <a:solidFill>
              <a:srgbClr val="FF0000"/>
            </a:solidFill>
            <a:ln>
              <a:noFill/>
            </a:ln>
            <a:effectLst>
              <a:outerShdw blurRad="889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rPr>
                <a:t>1</a:t>
              </a:r>
            </a:p>
          </p:txBody>
        </p:sp>
        <p:pic>
          <p:nvPicPr>
            <p:cNvPr id="33" name="Picture 32">
              <a:extLst>
                <a:ext uri="{FF2B5EF4-FFF2-40B4-BE49-F238E27FC236}">
                  <a16:creationId xmlns:a16="http://schemas.microsoft.com/office/drawing/2014/main" id="{C488DAC7-01BC-4A5A-8D0A-7E393D3E3C3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grpSp>
      <p:sp>
        <p:nvSpPr>
          <p:cNvPr id="62" name="TextBox 61">
            <a:extLst>
              <a:ext uri="{FF2B5EF4-FFF2-40B4-BE49-F238E27FC236}">
                <a16:creationId xmlns:a16="http://schemas.microsoft.com/office/drawing/2014/main" id="{F26725D7-576F-4F06-AF32-A76AFC993275}"/>
              </a:ext>
            </a:extLst>
          </p:cNvPr>
          <p:cNvSpPr txBox="1"/>
          <p:nvPr/>
        </p:nvSpPr>
        <p:spPr>
          <a:xfrm>
            <a:off x="3489089" y="5386000"/>
            <a:ext cx="7906474" cy="738664"/>
          </a:xfrm>
          <a:prstGeom prst="rect">
            <a:avLst/>
          </a:prstGeom>
          <a:noFill/>
          <a:effectLst/>
        </p:spPr>
        <p:txBody>
          <a:bodyPr wrap="square" rtlCol="0">
            <a:spAutoFit/>
          </a:bodyPr>
          <a:lstStyle/>
          <a:p>
            <a:r>
              <a:rPr lang="en-US" sz="1400" dirty="0">
                <a:latin typeface="Arial Rounded MT Bold" panose="020F0704030504030204" pitchFamily="34" charset="0"/>
              </a:rPr>
              <a:t>The required four (4) pieces of information illustrated by number below are the Employees Full Name, TEAM or Supervisor, Hire Date, and Department assigned to. Simply fill in the information required and select Add Data...                ..    it’s that simple.  </a:t>
            </a:r>
          </a:p>
        </p:txBody>
      </p:sp>
      <p:pic>
        <p:nvPicPr>
          <p:cNvPr id="63" name="Picture 62">
            <a:extLst>
              <a:ext uri="{FF2B5EF4-FFF2-40B4-BE49-F238E27FC236}">
                <a16:creationId xmlns:a16="http://schemas.microsoft.com/office/drawing/2014/main" id="{44F8E0A7-89B0-4C85-903F-F7BC00376B27}"/>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733705" y="5855271"/>
            <a:ext cx="870496" cy="290175"/>
          </a:xfrm>
          <a:prstGeom prst="rect">
            <a:avLst/>
          </a:prstGeom>
          <a:effectLst>
            <a:outerShdw blurRad="50800" dist="38100" dir="2700000" algn="tl" rotWithShape="0">
              <a:prstClr val="black">
                <a:alpha val="40000"/>
              </a:prstClr>
            </a:outerShdw>
          </a:effectLst>
        </p:spPr>
      </p:pic>
      <p:pic>
        <p:nvPicPr>
          <p:cNvPr id="54" name="Picture 53">
            <a:extLst>
              <a:ext uri="{FF2B5EF4-FFF2-40B4-BE49-F238E27FC236}">
                <a16:creationId xmlns:a16="http://schemas.microsoft.com/office/drawing/2014/main" id="{0C7BCEF1-4D80-4F21-9D51-DACA4CDA8505}"/>
              </a:ext>
            </a:extLst>
          </p:cNvPr>
          <p:cNvPicPr>
            <a:picLocks noChangeAspect="1"/>
          </p:cNvPicPr>
          <p:nvPr>
            <p:custDataLst>
              <p:tags r:id="rId2"/>
            </p:custDataLst>
          </p:nvPr>
        </p:nvPicPr>
        <p:blipFill>
          <a:blip r:embed="rId12">
            <a:extLst>
              <a:ext uri="{28A0092B-C50C-407E-A947-70E740481C1C}">
                <a14:useLocalDpi xmlns:a14="http://schemas.microsoft.com/office/drawing/2010/main" val="0"/>
              </a:ext>
            </a:extLst>
          </a:blip>
          <a:stretch>
            <a:fillRect/>
          </a:stretch>
        </p:blipFill>
        <p:spPr>
          <a:xfrm>
            <a:off x="2295117" y="1831740"/>
            <a:ext cx="1568767" cy="4572000"/>
          </a:xfrm>
          <a:prstGeom prst="rect">
            <a:avLst/>
          </a:prstGeom>
          <a:effectLst>
            <a:outerShdw blurRad="88900" dist="114300" dir="2700000" algn="tl" rotWithShape="0">
              <a:prstClr val="black">
                <a:alpha val="40000"/>
              </a:prstClr>
            </a:outerShdw>
          </a:effectLst>
        </p:spPr>
      </p:pic>
      <p:sp>
        <p:nvSpPr>
          <p:cNvPr id="55" name="Rectangle 54">
            <a:extLst>
              <a:ext uri="{FF2B5EF4-FFF2-40B4-BE49-F238E27FC236}">
                <a16:creationId xmlns:a16="http://schemas.microsoft.com/office/drawing/2014/main" id="{E078B0BE-F3FD-4194-936F-FF246D0EEE94}"/>
              </a:ext>
            </a:extLst>
          </p:cNvPr>
          <p:cNvSpPr/>
          <p:nvPr/>
        </p:nvSpPr>
        <p:spPr>
          <a:xfrm>
            <a:off x="3826441" y="2029724"/>
            <a:ext cx="1298009" cy="115306"/>
          </a:xfrm>
          <a:prstGeom prst="rect">
            <a:avLst/>
          </a:prstGeom>
          <a:solidFill>
            <a:srgbClr val="1085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3ADEA21A-C9B7-49E2-9E71-BC0299453A7B}"/>
              </a:ext>
            </a:extLst>
          </p:cNvPr>
          <p:cNvSpPr/>
          <p:nvPr/>
        </p:nvSpPr>
        <p:spPr>
          <a:xfrm>
            <a:off x="3696725" y="3910546"/>
            <a:ext cx="1191230" cy="1957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6" name="Picture 55">
            <a:extLst>
              <a:ext uri="{FF2B5EF4-FFF2-40B4-BE49-F238E27FC236}">
                <a16:creationId xmlns:a16="http://schemas.microsoft.com/office/drawing/2014/main" id="{2D8E4B71-73B0-45B9-847A-A10637F1A0DC}"/>
              </a:ext>
            </a:extLst>
          </p:cNvPr>
          <p:cNvPicPr>
            <a:picLocks noChangeAspect="1"/>
          </p:cNvPicPr>
          <p:nvPr/>
        </p:nvPicPr>
        <p:blipFill>
          <a:blip r:embed="rId13">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58" name="TextBox 57">
            <a:extLst>
              <a:ext uri="{FF2B5EF4-FFF2-40B4-BE49-F238E27FC236}">
                <a16:creationId xmlns:a16="http://schemas.microsoft.com/office/drawing/2014/main" id="{5C9530D2-04FF-4ED7-B29B-0D36917F2B1A}"/>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60" name="TextBox 59">
            <a:extLst>
              <a:ext uri="{FF2B5EF4-FFF2-40B4-BE49-F238E27FC236}">
                <a16:creationId xmlns:a16="http://schemas.microsoft.com/office/drawing/2014/main" id="{E914C14F-5073-4617-81EA-85BC553B6C73}"/>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28157005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descr="Shape&#10;&#10;Description automatically generated with medium confidence">
            <a:extLst>
              <a:ext uri="{FF2B5EF4-FFF2-40B4-BE49-F238E27FC236}">
                <a16:creationId xmlns:a16="http://schemas.microsoft.com/office/drawing/2014/main" id="{FB8D459C-B37F-47DF-AA29-39F494805AFC}"/>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989003" y="2619266"/>
            <a:ext cx="1479177" cy="3998165"/>
          </a:xfrm>
          <a:prstGeom prst="rect">
            <a:avLst/>
          </a:prstGeom>
        </p:spPr>
      </p:pic>
      <p:pic>
        <p:nvPicPr>
          <p:cNvPr id="28" name="Picture 27">
            <a:extLst>
              <a:ext uri="{FF2B5EF4-FFF2-40B4-BE49-F238E27FC236}">
                <a16:creationId xmlns:a16="http://schemas.microsoft.com/office/drawing/2014/main" id="{D0F364DD-6E70-4F10-9E0D-72EE2DFFF2C9}"/>
              </a:ext>
            </a:extLst>
          </p:cNvPr>
          <p:cNvPicPr>
            <a:picLocks/>
          </p:cNvPicPr>
          <p:nvPr/>
        </p:nvPicPr>
        <p:blipFill>
          <a:blip r:embed="rId6" cstate="email">
            <a:extLst>
              <a:ext uri="{28A0092B-C50C-407E-A947-70E740481C1C}">
                <a14:useLocalDpi xmlns:a14="http://schemas.microsoft.com/office/drawing/2010/main" val="0"/>
              </a:ext>
            </a:extLst>
          </a:blip>
          <a:srcRect/>
          <a:stretch/>
        </p:blipFill>
        <p:spPr>
          <a:xfrm>
            <a:off x="999874" y="1797945"/>
            <a:ext cx="10937021" cy="3749333"/>
          </a:xfrm>
          <a:prstGeom prst="rect">
            <a:avLst/>
          </a:prstGeom>
          <a:effectLst/>
        </p:spPr>
      </p:pic>
      <p:sp>
        <p:nvSpPr>
          <p:cNvPr id="14" name="TextBox 13">
            <a:extLst>
              <a:ext uri="{FF2B5EF4-FFF2-40B4-BE49-F238E27FC236}">
                <a16:creationId xmlns:a16="http://schemas.microsoft.com/office/drawing/2014/main" id="{9D842003-4390-4AFF-8A74-BBC0D77CE46B}"/>
              </a:ext>
            </a:extLst>
          </p:cNvPr>
          <p:cNvSpPr txBox="1"/>
          <p:nvPr/>
        </p:nvSpPr>
        <p:spPr>
          <a:xfrm>
            <a:off x="2565904" y="5444354"/>
            <a:ext cx="8941738" cy="738664"/>
          </a:xfrm>
          <a:prstGeom prst="rect">
            <a:avLst/>
          </a:prstGeom>
          <a:noFill/>
          <a:effectLst/>
        </p:spPr>
        <p:txBody>
          <a:bodyPr wrap="square" rtlCol="0">
            <a:spAutoFit/>
          </a:bodyPr>
          <a:lstStyle/>
          <a:p>
            <a:r>
              <a:rPr lang="en-US" sz="1400" dirty="0">
                <a:latin typeface="Arial Rounded MT Bold" panose="020F0704030504030204" pitchFamily="34" charset="0"/>
              </a:rPr>
              <a:t>Before adding additional data to the employees file, make sure all four pieces of data are present - the Employees Full Name, TEAM or Supervisor, Hire Date, and Department.  There will be a 0% in the Pass / Fail field by default until entered in the </a:t>
            </a:r>
            <a:r>
              <a:rPr lang="en-US" sz="1400" dirty="0">
                <a:solidFill>
                  <a:srgbClr val="FF0000"/>
                </a:solidFill>
                <a:latin typeface="Arial Rounded MT Bold" panose="020F0704030504030204" pitchFamily="34" charset="0"/>
              </a:rPr>
              <a:t>PASS / FAIL PANEL </a:t>
            </a:r>
            <a:r>
              <a:rPr lang="en-US" sz="1400" dirty="0">
                <a:latin typeface="Arial Rounded MT Bold" panose="020F0704030504030204" pitchFamily="34" charset="0"/>
              </a:rPr>
              <a:t>.  The </a:t>
            </a:r>
            <a:r>
              <a:rPr lang="en-US" sz="1400" dirty="0">
                <a:solidFill>
                  <a:srgbClr val="FF0000"/>
                </a:solidFill>
                <a:latin typeface="Arial Rounded MT Bold" panose="020F0704030504030204" pitchFamily="34" charset="0"/>
              </a:rPr>
              <a:t>ADDING DATA PANEL </a:t>
            </a:r>
            <a:r>
              <a:rPr lang="en-US" sz="1400" dirty="0">
                <a:latin typeface="Arial Rounded MT Bold" panose="020F0704030504030204" pitchFamily="34" charset="0"/>
              </a:rPr>
              <a:t>is up next.</a:t>
            </a:r>
          </a:p>
        </p:txBody>
      </p:sp>
      <p:sp>
        <p:nvSpPr>
          <p:cNvPr id="22" name="Rectangle 21">
            <a:hlinkClick r:id="" action="ppaction://hlinkshowjump?jump=nextslide" highlightClick="1"/>
            <a:hlinkHover r:id="rId7" action="ppaction://hlinksldjump" highlightClick="1"/>
            <a:extLst>
              <a:ext uri="{FF2B5EF4-FFF2-40B4-BE49-F238E27FC236}">
                <a16:creationId xmlns:a16="http://schemas.microsoft.com/office/drawing/2014/main" id="{D7975423-7F31-498E-9074-2201A900D6DB}"/>
              </a:ext>
            </a:extLst>
          </p:cNvPr>
          <p:cNvSpPr/>
          <p:nvPr/>
        </p:nvSpPr>
        <p:spPr>
          <a:xfrm>
            <a:off x="11467070" y="1990607"/>
            <a:ext cx="403239" cy="141525"/>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871A878-EDAF-4B63-9A4A-41D3EA003CEC}"/>
              </a:ext>
            </a:extLst>
          </p:cNvPr>
          <p:cNvSpPr/>
          <p:nvPr/>
        </p:nvSpPr>
        <p:spPr>
          <a:xfrm>
            <a:off x="6096001" y="2431774"/>
            <a:ext cx="2729948" cy="21866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41" name="AutoShape 20">
            <a:extLst>
              <a:ext uri="{FF2B5EF4-FFF2-40B4-BE49-F238E27FC236}">
                <a16:creationId xmlns:a16="http://schemas.microsoft.com/office/drawing/2014/main" id="{AD25777D-5870-42B8-A5EE-D85AE09CBB57}"/>
              </a:ext>
            </a:extLst>
          </p:cNvPr>
          <p:cNvCxnSpPr>
            <a:cxnSpLocks noChangeShapeType="1"/>
          </p:cNvCxnSpPr>
          <p:nvPr/>
        </p:nvCxnSpPr>
        <p:spPr bwMode="auto">
          <a:xfrm flipV="1">
            <a:off x="5591531" y="4899651"/>
            <a:ext cx="0" cy="507641"/>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18" name="Rectangle 17">
            <a:extLst>
              <a:ext uri="{FF2B5EF4-FFF2-40B4-BE49-F238E27FC236}">
                <a16:creationId xmlns:a16="http://schemas.microsoft.com/office/drawing/2014/main" id="{32A73EEC-7E9D-4163-A5D6-038541F0A262}"/>
              </a:ext>
            </a:extLst>
          </p:cNvPr>
          <p:cNvSpPr/>
          <p:nvPr/>
        </p:nvSpPr>
        <p:spPr>
          <a:xfrm>
            <a:off x="5229385" y="2132132"/>
            <a:ext cx="769620" cy="2767519"/>
          </a:xfrm>
          <a:prstGeom prst="rect">
            <a:avLst/>
          </a:prstGeom>
          <a:noFill/>
          <a:ln w="38100">
            <a:solidFill>
              <a:srgbClr val="FFFF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230EB617-0C53-491C-B1F2-36183936697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sp>
        <p:nvSpPr>
          <p:cNvPr id="21" name="TextBox 20">
            <a:extLst>
              <a:ext uri="{FF2B5EF4-FFF2-40B4-BE49-F238E27FC236}">
                <a16:creationId xmlns:a16="http://schemas.microsoft.com/office/drawing/2014/main" id="{F58628A0-077E-43F0-9388-11D8EBB8B23F}"/>
              </a:ext>
            </a:extLst>
          </p:cNvPr>
          <p:cNvSpPr txBox="1"/>
          <p:nvPr/>
        </p:nvSpPr>
        <p:spPr>
          <a:xfrm>
            <a:off x="2565904" y="566669"/>
            <a:ext cx="8216405" cy="523220"/>
          </a:xfrm>
          <a:prstGeom prst="rect">
            <a:avLst/>
          </a:prstGeom>
          <a:noFill/>
          <a:effectLst/>
        </p:spPr>
        <p:txBody>
          <a:bodyPr wrap="square" rtlCol="0">
            <a:spAutoFit/>
          </a:bodyPr>
          <a:lstStyle/>
          <a:p>
            <a:r>
              <a:rPr lang="en-US" sz="1400" dirty="0">
                <a:latin typeface="Arial Rounded MT Bold" panose="020F0704030504030204" pitchFamily="34" charset="0"/>
              </a:rPr>
              <a:t>Once you have successfully entered the four required fields to the system, you can verify the data in the </a:t>
            </a:r>
            <a:r>
              <a:rPr lang="en-US" sz="1400" dirty="0">
                <a:solidFill>
                  <a:srgbClr val="FF0000"/>
                </a:solidFill>
                <a:latin typeface="Arial Rounded MT Bold" panose="020F0704030504030204" pitchFamily="34" charset="0"/>
              </a:rPr>
              <a:t>EMPLOYEE DAILY STATS PANEL</a:t>
            </a:r>
            <a:r>
              <a:rPr lang="en-US" sz="1400" dirty="0">
                <a:latin typeface="Arial Rounded MT Bold" panose="020F0704030504030204" pitchFamily="34" charset="0"/>
              </a:rPr>
              <a:t>. </a:t>
            </a:r>
          </a:p>
        </p:txBody>
      </p:sp>
      <p:cxnSp>
        <p:nvCxnSpPr>
          <p:cNvPr id="30" name="AutoShape 20">
            <a:extLst>
              <a:ext uri="{FF2B5EF4-FFF2-40B4-BE49-F238E27FC236}">
                <a16:creationId xmlns:a16="http://schemas.microsoft.com/office/drawing/2014/main" id="{F8CD1326-9A9C-4DA2-B95D-4E2B1F75820C}"/>
              </a:ext>
            </a:extLst>
          </p:cNvPr>
          <p:cNvCxnSpPr>
            <a:cxnSpLocks noChangeShapeType="1"/>
          </p:cNvCxnSpPr>
          <p:nvPr/>
        </p:nvCxnSpPr>
        <p:spPr bwMode="auto">
          <a:xfrm flipV="1">
            <a:off x="5736181" y="1089889"/>
            <a:ext cx="0" cy="991833"/>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16" name="Rectangle 15">
            <a:extLst>
              <a:ext uri="{FF2B5EF4-FFF2-40B4-BE49-F238E27FC236}">
                <a16:creationId xmlns:a16="http://schemas.microsoft.com/office/drawing/2014/main" id="{386FE089-C001-4D3E-88AD-DEB876A6FB09}"/>
              </a:ext>
            </a:extLst>
          </p:cNvPr>
          <p:cNvSpPr/>
          <p:nvPr/>
        </p:nvSpPr>
        <p:spPr>
          <a:xfrm>
            <a:off x="1090861" y="2174504"/>
            <a:ext cx="1475043" cy="115306"/>
          </a:xfrm>
          <a:prstGeom prst="rect">
            <a:avLst/>
          </a:prstGeom>
          <a:solidFill>
            <a:srgbClr val="1085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Picture 14">
            <a:extLst>
              <a:ext uri="{FF2B5EF4-FFF2-40B4-BE49-F238E27FC236}">
                <a16:creationId xmlns:a16="http://schemas.microsoft.com/office/drawing/2014/main" id="{2AC1043A-7228-40CA-9C75-9ECC26D999B3}"/>
              </a:ext>
            </a:extLst>
          </p:cNvPr>
          <p:cNvPicPr>
            <a:picLocks noChangeAspect="1"/>
          </p:cNvPicPr>
          <p:nvPr>
            <p:custDataLst>
              <p:tags r:id="rId2"/>
            </p:custDataLst>
          </p:nvPr>
        </p:nvPicPr>
        <p:blipFill>
          <a:blip r:embed="rId9">
            <a:extLst>
              <a:ext uri="{28A0092B-C50C-407E-A947-70E740481C1C}">
                <a14:useLocalDpi xmlns:a14="http://schemas.microsoft.com/office/drawing/2010/main" val="0"/>
              </a:ext>
            </a:extLst>
          </a:blip>
          <a:stretch>
            <a:fillRect/>
          </a:stretch>
        </p:blipFill>
        <p:spPr>
          <a:xfrm>
            <a:off x="999874" y="1833490"/>
            <a:ext cx="2491740" cy="4572000"/>
          </a:xfrm>
          <a:prstGeom prst="rect">
            <a:avLst/>
          </a:prstGeom>
          <a:effectLst>
            <a:outerShdw blurRad="50800" dist="63500" dir="2700000" algn="tl" rotWithShape="0">
              <a:prstClr val="black">
                <a:alpha val="40000"/>
              </a:prstClr>
            </a:outerShdw>
          </a:effectLst>
        </p:spPr>
      </p:pic>
      <p:pic>
        <p:nvPicPr>
          <p:cNvPr id="24" name="Picture 23">
            <a:extLst>
              <a:ext uri="{FF2B5EF4-FFF2-40B4-BE49-F238E27FC236}">
                <a16:creationId xmlns:a16="http://schemas.microsoft.com/office/drawing/2014/main" id="{26AC226A-5200-46D2-9BED-033B9FB3ACCD}"/>
              </a:ext>
            </a:extLst>
          </p:cNvPr>
          <p:cNvPicPr>
            <a:picLocks noChangeAspect="1"/>
          </p:cNvPicPr>
          <p:nvPr/>
        </p:nvPicPr>
        <p:blipFill>
          <a:blip r:embed="rId10"/>
          <a:stretch>
            <a:fillRect/>
          </a:stretch>
        </p:blipFill>
        <p:spPr>
          <a:xfrm>
            <a:off x="5280211" y="2165539"/>
            <a:ext cx="677210" cy="128555"/>
          </a:xfrm>
          <a:prstGeom prst="rect">
            <a:avLst/>
          </a:prstGeom>
        </p:spPr>
      </p:pic>
      <p:pic>
        <p:nvPicPr>
          <p:cNvPr id="20" name="Picture 19">
            <a:extLst>
              <a:ext uri="{FF2B5EF4-FFF2-40B4-BE49-F238E27FC236}">
                <a16:creationId xmlns:a16="http://schemas.microsoft.com/office/drawing/2014/main" id="{CCD411ED-D4B3-46D5-878C-CE886722CF8B}"/>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5" name="TextBox 24">
            <a:extLst>
              <a:ext uri="{FF2B5EF4-FFF2-40B4-BE49-F238E27FC236}">
                <a16:creationId xmlns:a16="http://schemas.microsoft.com/office/drawing/2014/main" id="{1D59C82B-DAEB-44D6-9BE3-6C9AE72517AD}"/>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7" name="TextBox 16">
            <a:extLst>
              <a:ext uri="{FF2B5EF4-FFF2-40B4-BE49-F238E27FC236}">
                <a16:creationId xmlns:a16="http://schemas.microsoft.com/office/drawing/2014/main" id="{4483FEDA-C21B-4C2F-AF06-41C0B38382A2}"/>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1358197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C04BDF5-FC84-4C66-B7AF-C8B80A1DC182}"/>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Tree>
    <p:custDataLst>
      <p:tags r:id="rId1"/>
    </p:custDataLst>
    <p:extLst>
      <p:ext uri="{BB962C8B-B14F-4D97-AF65-F5344CB8AC3E}">
        <p14:creationId xmlns:p14="http://schemas.microsoft.com/office/powerpoint/2010/main" val="2496662036"/>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Shape&#10;&#10;Description automatically generated with medium confidence">
            <a:extLst>
              <a:ext uri="{FF2B5EF4-FFF2-40B4-BE49-F238E27FC236}">
                <a16:creationId xmlns:a16="http://schemas.microsoft.com/office/drawing/2014/main" id="{F6B01A90-5DE9-408D-BF6A-BACD06359321}"/>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1006321" y="2612151"/>
            <a:ext cx="1479177" cy="3998165"/>
          </a:xfrm>
          <a:prstGeom prst="rect">
            <a:avLst/>
          </a:prstGeom>
        </p:spPr>
      </p:pic>
      <p:pic>
        <p:nvPicPr>
          <p:cNvPr id="13" name="Picture 12">
            <a:extLst>
              <a:ext uri="{FF2B5EF4-FFF2-40B4-BE49-F238E27FC236}">
                <a16:creationId xmlns:a16="http://schemas.microsoft.com/office/drawing/2014/main" id="{8575FEFB-C96F-41E9-9017-A49D3A529E65}"/>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pic>
        <p:nvPicPr>
          <p:cNvPr id="15" name="Picture 14">
            <a:extLst>
              <a:ext uri="{FF2B5EF4-FFF2-40B4-BE49-F238E27FC236}">
                <a16:creationId xmlns:a16="http://schemas.microsoft.com/office/drawing/2014/main" id="{6799B9AD-5116-4CE1-AD3A-3C3D6028A70C}"/>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5667555" y="2586895"/>
            <a:ext cx="3292125" cy="2187130"/>
          </a:xfrm>
          <a:prstGeom prst="rect">
            <a:avLst/>
          </a:prstGeom>
          <a:effectLst>
            <a:outerShdw blurRad="88900" dist="114300" dir="2700000" algn="tl" rotWithShape="0">
              <a:prstClr val="black">
                <a:alpha val="40000"/>
              </a:prstClr>
            </a:outerShdw>
          </a:effectLst>
        </p:spPr>
      </p:pic>
      <p:sp>
        <p:nvSpPr>
          <p:cNvPr id="14" name="TextBox 13">
            <a:extLst>
              <a:ext uri="{FF2B5EF4-FFF2-40B4-BE49-F238E27FC236}">
                <a16:creationId xmlns:a16="http://schemas.microsoft.com/office/drawing/2014/main" id="{9D842003-4390-4AFF-8A74-BBC0D77CE46B}"/>
              </a:ext>
            </a:extLst>
          </p:cNvPr>
          <p:cNvSpPr txBox="1"/>
          <p:nvPr/>
        </p:nvSpPr>
        <p:spPr>
          <a:xfrm>
            <a:off x="2369583" y="5323028"/>
            <a:ext cx="9288870" cy="954107"/>
          </a:xfrm>
          <a:prstGeom prst="rect">
            <a:avLst/>
          </a:prstGeom>
          <a:noFill/>
          <a:effectLst/>
        </p:spPr>
        <p:txBody>
          <a:bodyPr wrap="square" rtlCol="0">
            <a:spAutoFit/>
          </a:bodyPr>
          <a:lstStyle/>
          <a:p>
            <a:r>
              <a:rPr lang="en-US" sz="1400" dirty="0">
                <a:latin typeface="Arial Rounded MT Bold" panose="020F0704030504030204" pitchFamily="34" charset="0"/>
              </a:rPr>
              <a:t>After the 4 basic data set has been entered, the next section here is were the Statistical Data for each employee is entered.  Select the </a:t>
            </a:r>
            <a:r>
              <a:rPr lang="en-US" sz="1400" dirty="0">
                <a:solidFill>
                  <a:srgbClr val="FF0000"/>
                </a:solidFill>
                <a:latin typeface="Arial Rounded MT Bold" panose="020F0704030504030204" pitchFamily="34" charset="0"/>
              </a:rPr>
              <a:t>CURRENT / DAILY </a:t>
            </a:r>
            <a:r>
              <a:rPr lang="en-US" sz="1400" dirty="0">
                <a:latin typeface="Arial Rounded MT Bold" panose="020F0704030504030204" pitchFamily="34" charset="0"/>
              </a:rPr>
              <a:t>button to Update the daily numbers for each employee. Some Supervisors do this on a weekly basis and transpose weekly data which can automatically be cross referenced against the Month or Annual data as required by your management guidelines.</a:t>
            </a:r>
          </a:p>
        </p:txBody>
      </p:sp>
      <p:cxnSp>
        <p:nvCxnSpPr>
          <p:cNvPr id="29" name="AutoShape 20">
            <a:extLst>
              <a:ext uri="{FF2B5EF4-FFF2-40B4-BE49-F238E27FC236}">
                <a16:creationId xmlns:a16="http://schemas.microsoft.com/office/drawing/2014/main" id="{8EB56EB1-8E13-43AB-B79D-69527B67D2C0}"/>
              </a:ext>
            </a:extLst>
          </p:cNvPr>
          <p:cNvCxnSpPr>
            <a:cxnSpLocks noChangeShapeType="1"/>
          </p:cNvCxnSpPr>
          <p:nvPr/>
        </p:nvCxnSpPr>
        <p:spPr bwMode="auto">
          <a:xfrm flipV="1">
            <a:off x="5882640" y="3286519"/>
            <a:ext cx="143256" cy="1955346"/>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12" name="Rectangle 11">
            <a:extLst>
              <a:ext uri="{FF2B5EF4-FFF2-40B4-BE49-F238E27FC236}">
                <a16:creationId xmlns:a16="http://schemas.microsoft.com/office/drawing/2014/main" id="{D8FFB1E2-3202-4A03-9B7B-A6036FCEF3AE}"/>
              </a:ext>
            </a:extLst>
          </p:cNvPr>
          <p:cNvSpPr/>
          <p:nvPr/>
        </p:nvSpPr>
        <p:spPr>
          <a:xfrm>
            <a:off x="5722490" y="2961742"/>
            <a:ext cx="1112521" cy="322349"/>
          </a:xfrm>
          <a:prstGeom prst="rect">
            <a:avLst/>
          </a:prstGeom>
          <a:noFill/>
          <a:ln w="38100">
            <a:solidFill>
              <a:srgbClr val="FFFF00"/>
            </a:solidFill>
          </a:ln>
          <a:effectLst>
            <a:outerShdw blurRad="50800" dist="38100" dir="2700000" algn="t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6623CEAD-C24D-45B0-8D6F-B5EF957770B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20" name="Picture 19">
            <a:extLst>
              <a:ext uri="{FF2B5EF4-FFF2-40B4-BE49-F238E27FC236}">
                <a16:creationId xmlns:a16="http://schemas.microsoft.com/office/drawing/2014/main" id="{C927F0F5-8183-44D8-B29B-5A41554C6F93}"/>
              </a:ext>
            </a:extLst>
          </p:cNvPr>
          <p:cNvPicPr>
            <a:picLocks noChangeAspect="1"/>
          </p:cNvPicPr>
          <p:nvPr>
            <p:custDataLst>
              <p:tags r:id="rId2"/>
            </p:custDataLst>
          </p:nvPr>
        </p:nvPicPr>
        <p:blipFill>
          <a:blip r:embed="rId9">
            <a:extLst>
              <a:ext uri="{28A0092B-C50C-407E-A947-70E740481C1C}">
                <a14:useLocalDpi xmlns:a14="http://schemas.microsoft.com/office/drawing/2010/main" val="0"/>
              </a:ext>
            </a:extLst>
          </a:blip>
          <a:stretch>
            <a:fillRect/>
          </a:stretch>
        </p:blipFill>
        <p:spPr>
          <a:xfrm>
            <a:off x="1006321" y="1834946"/>
            <a:ext cx="2491740" cy="4572000"/>
          </a:xfrm>
          <a:prstGeom prst="rect">
            <a:avLst/>
          </a:prstGeom>
          <a:effectLst>
            <a:outerShdw blurRad="88900" dist="114300" dir="2700000" algn="tl" rotWithShape="0">
              <a:prstClr val="black">
                <a:alpha val="40000"/>
              </a:prstClr>
            </a:outerShdw>
          </a:effectLst>
        </p:spPr>
      </p:pic>
      <p:pic>
        <p:nvPicPr>
          <p:cNvPr id="16" name="Picture 15">
            <a:extLst>
              <a:ext uri="{FF2B5EF4-FFF2-40B4-BE49-F238E27FC236}">
                <a16:creationId xmlns:a16="http://schemas.microsoft.com/office/drawing/2014/main" id="{6615F846-F0BA-4ACF-B0DD-A84391A54CFD}"/>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18" name="TextBox 17">
            <a:extLst>
              <a:ext uri="{FF2B5EF4-FFF2-40B4-BE49-F238E27FC236}">
                <a16:creationId xmlns:a16="http://schemas.microsoft.com/office/drawing/2014/main" id="{452E2821-8103-4529-AE8B-730ED77F647C}"/>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Tree>
    <p:custDataLst>
      <p:tags r:id="rId1"/>
    </p:custDataLst>
    <p:extLst>
      <p:ext uri="{BB962C8B-B14F-4D97-AF65-F5344CB8AC3E}">
        <p14:creationId xmlns:p14="http://schemas.microsoft.com/office/powerpoint/2010/main" val="26812818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6" descr="Shape&#10;&#10;Description automatically generated with medium confidence">
            <a:extLst>
              <a:ext uri="{FF2B5EF4-FFF2-40B4-BE49-F238E27FC236}">
                <a16:creationId xmlns:a16="http://schemas.microsoft.com/office/drawing/2014/main" id="{9E2D08B4-592C-4E83-944F-7C41E1C3D33E}"/>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245913" y="2432727"/>
            <a:ext cx="1479177" cy="3998165"/>
          </a:xfrm>
          <a:prstGeom prst="rect">
            <a:avLst/>
          </a:prstGeom>
        </p:spPr>
      </p:pic>
      <p:pic>
        <p:nvPicPr>
          <p:cNvPr id="19" name="Picture 18">
            <a:extLst>
              <a:ext uri="{FF2B5EF4-FFF2-40B4-BE49-F238E27FC236}">
                <a16:creationId xmlns:a16="http://schemas.microsoft.com/office/drawing/2014/main" id="{53FE2ED2-D04C-4680-BB10-926258B33265}"/>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pic>
        <p:nvPicPr>
          <p:cNvPr id="3" name="Picture 2">
            <a:hlinkClick r:id="rId7" action="ppaction://hlinksldjump" tooltip="the employee is selected and the 4 basic data set has already been entered. The bottom section now can be entered by simply tabbing through each field and entering the data and updating by selecting the Update Button.."/>
            <a:extLst>
              <a:ext uri="{FF2B5EF4-FFF2-40B4-BE49-F238E27FC236}">
                <a16:creationId xmlns:a16="http://schemas.microsoft.com/office/drawing/2014/main" id="{E0EA88B1-3FBF-4211-961F-A6FEEC772404}"/>
              </a:ext>
            </a:extLst>
          </p:cNvPr>
          <p:cNvPicPr>
            <a:picLocks/>
          </p:cNvPicPr>
          <p:nvPr/>
        </p:nvPicPr>
        <p:blipFill>
          <a:blip r:embed="rId8" cstate="email">
            <a:extLst>
              <a:ext uri="{28A0092B-C50C-407E-A947-70E740481C1C}">
                <a14:useLocalDpi xmlns:a14="http://schemas.microsoft.com/office/drawing/2010/main" val="0"/>
              </a:ext>
            </a:extLst>
          </a:blip>
          <a:srcRect/>
          <a:stretch/>
        </p:blipFill>
        <p:spPr>
          <a:xfrm>
            <a:off x="3766103" y="554157"/>
            <a:ext cx="6993293" cy="4696866"/>
          </a:xfrm>
          <a:prstGeom prst="rect">
            <a:avLst/>
          </a:prstGeom>
          <a:effectLst>
            <a:outerShdw blurRad="88900" dist="127000" dir="2700000" algn="tl" rotWithShape="0">
              <a:prstClr val="black">
                <a:alpha val="40000"/>
              </a:prstClr>
            </a:outerShdw>
          </a:effectLst>
        </p:spPr>
      </p:pic>
      <p:sp>
        <p:nvSpPr>
          <p:cNvPr id="14" name="TextBox 13">
            <a:extLst>
              <a:ext uri="{FF2B5EF4-FFF2-40B4-BE49-F238E27FC236}">
                <a16:creationId xmlns:a16="http://schemas.microsoft.com/office/drawing/2014/main" id="{9D842003-4390-4AFF-8A74-BBC0D77CE46B}"/>
              </a:ext>
            </a:extLst>
          </p:cNvPr>
          <p:cNvSpPr txBox="1"/>
          <p:nvPr/>
        </p:nvSpPr>
        <p:spPr>
          <a:xfrm>
            <a:off x="3400458" y="5517769"/>
            <a:ext cx="8458927" cy="1169551"/>
          </a:xfrm>
          <a:prstGeom prst="rect">
            <a:avLst/>
          </a:prstGeom>
          <a:noFill/>
          <a:effectLst/>
        </p:spPr>
        <p:txBody>
          <a:bodyPr wrap="square" rtlCol="0">
            <a:spAutoFit/>
          </a:bodyPr>
          <a:lstStyle/>
          <a:p>
            <a:r>
              <a:rPr lang="en-US" sz="1400" dirty="0">
                <a:latin typeface="Arial Rounded MT Bold" panose="020F0704030504030204" pitchFamily="34" charset="0"/>
              </a:rPr>
              <a:t>As you can see above in this example, the employee is selected, and the 4 basic data set has already been entered. The bottom section now can be entered by simply tabbing through each field and entering the data and updating by selecting the Update Button.. The fields can be cleared by selecting the Reset button. Also, a Spell Check is available for the Comments Section.  </a:t>
            </a:r>
          </a:p>
        </p:txBody>
      </p:sp>
      <p:sp>
        <p:nvSpPr>
          <p:cNvPr id="20" name="Rectangle 19">
            <a:hlinkClick r:id="rId9" action="ppaction://hlinksldjump" highlightClick="1"/>
            <a:hlinkHover r:id="" action="ppaction://noaction" highlightClick="1"/>
            <a:extLst>
              <a:ext uri="{FF2B5EF4-FFF2-40B4-BE49-F238E27FC236}">
                <a16:creationId xmlns:a16="http://schemas.microsoft.com/office/drawing/2014/main" id="{0AED1D78-F11B-446A-A458-19353180FF71}"/>
              </a:ext>
            </a:extLst>
          </p:cNvPr>
          <p:cNvSpPr/>
          <p:nvPr/>
        </p:nvSpPr>
        <p:spPr>
          <a:xfrm>
            <a:off x="9997435" y="527221"/>
            <a:ext cx="192770" cy="226995"/>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AutoShape 20">
            <a:extLst>
              <a:ext uri="{FF2B5EF4-FFF2-40B4-BE49-F238E27FC236}">
                <a16:creationId xmlns:a16="http://schemas.microsoft.com/office/drawing/2014/main" id="{709F62C7-4B32-4C47-92D0-0CC42F3FAA2D}"/>
              </a:ext>
            </a:extLst>
          </p:cNvPr>
          <p:cNvCxnSpPr>
            <a:cxnSpLocks noChangeShapeType="1"/>
          </p:cNvCxnSpPr>
          <p:nvPr/>
        </p:nvCxnSpPr>
        <p:spPr bwMode="auto">
          <a:xfrm flipH="1">
            <a:off x="2662249" y="3786732"/>
            <a:ext cx="1067386" cy="19012"/>
          </a:xfrm>
          <a:prstGeom prst="straightConnector1">
            <a:avLst/>
          </a:prstGeom>
          <a:noFill/>
          <a:ln w="38100">
            <a:solidFill>
              <a:srgbClr val="FFFF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15" name="AutoShape 8">
            <a:extLst>
              <a:ext uri="{FF2B5EF4-FFF2-40B4-BE49-F238E27FC236}">
                <a16:creationId xmlns:a16="http://schemas.microsoft.com/office/drawing/2014/main" id="{64F500D9-DA88-4E69-8A2B-4592CA875DD5}"/>
              </a:ext>
            </a:extLst>
          </p:cNvPr>
          <p:cNvCxnSpPr>
            <a:cxnSpLocks noChangeShapeType="1"/>
          </p:cNvCxnSpPr>
          <p:nvPr/>
        </p:nvCxnSpPr>
        <p:spPr bwMode="auto">
          <a:xfrm flipH="1">
            <a:off x="2652437" y="3834030"/>
            <a:ext cx="9811" cy="2176330"/>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24" name="AutoShape 20">
            <a:extLst>
              <a:ext uri="{FF2B5EF4-FFF2-40B4-BE49-F238E27FC236}">
                <a16:creationId xmlns:a16="http://schemas.microsoft.com/office/drawing/2014/main" id="{AD2A04AC-72DA-44EC-8E39-E84632FDE37A}"/>
              </a:ext>
            </a:extLst>
          </p:cNvPr>
          <p:cNvCxnSpPr>
            <a:cxnSpLocks noChangeShapeType="1"/>
          </p:cNvCxnSpPr>
          <p:nvPr/>
        </p:nvCxnSpPr>
        <p:spPr bwMode="auto">
          <a:xfrm flipH="1">
            <a:off x="2652437" y="5993549"/>
            <a:ext cx="771520" cy="0"/>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25" name="Rectangle 24">
            <a:extLst>
              <a:ext uri="{FF2B5EF4-FFF2-40B4-BE49-F238E27FC236}">
                <a16:creationId xmlns:a16="http://schemas.microsoft.com/office/drawing/2014/main" id="{155E5EF1-E869-4D8D-A86A-DD638497F817}"/>
              </a:ext>
            </a:extLst>
          </p:cNvPr>
          <p:cNvSpPr/>
          <p:nvPr/>
        </p:nvSpPr>
        <p:spPr>
          <a:xfrm>
            <a:off x="3970019" y="2595481"/>
            <a:ext cx="6591301" cy="322349"/>
          </a:xfrm>
          <a:prstGeom prst="rect">
            <a:avLst/>
          </a:prstGeom>
          <a:noFill/>
          <a:ln w="38100">
            <a:solidFill>
              <a:srgbClr val="FFFF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C7EF7925-5520-4B41-8F54-5C99625819C1}"/>
              </a:ext>
            </a:extLst>
          </p:cNvPr>
          <p:cNvSpPr/>
          <p:nvPr/>
        </p:nvSpPr>
        <p:spPr>
          <a:xfrm>
            <a:off x="3970019" y="856966"/>
            <a:ext cx="6591301" cy="215501"/>
          </a:xfrm>
          <a:prstGeom prst="rect">
            <a:avLst/>
          </a:prstGeom>
          <a:noFill/>
          <a:ln w="38100">
            <a:solidFill>
              <a:srgbClr val="FFFF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1" name="AutoShape 8">
            <a:extLst>
              <a:ext uri="{FF2B5EF4-FFF2-40B4-BE49-F238E27FC236}">
                <a16:creationId xmlns:a16="http://schemas.microsoft.com/office/drawing/2014/main" id="{2995C95C-8EFC-4AAC-8135-9ECEE97F87D4}"/>
              </a:ext>
            </a:extLst>
          </p:cNvPr>
          <p:cNvCxnSpPr>
            <a:cxnSpLocks noChangeShapeType="1"/>
            <a:stCxn id="26" idx="2"/>
          </p:cNvCxnSpPr>
          <p:nvPr/>
        </p:nvCxnSpPr>
        <p:spPr bwMode="auto">
          <a:xfrm>
            <a:off x="7265670" y="1072467"/>
            <a:ext cx="0" cy="1546696"/>
          </a:xfrm>
          <a:prstGeom prst="straightConnector1">
            <a:avLst/>
          </a:prstGeom>
          <a:noFill/>
          <a:ln w="38100">
            <a:solidFill>
              <a:srgbClr val="FF0000"/>
            </a:solidFill>
            <a:prstDash val="sysDash"/>
            <a:round/>
            <a:headEnd/>
            <a:tailEnd type="triangle"/>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nvGrpSpPr>
          <p:cNvPr id="21" name="Group 20">
            <a:extLst>
              <a:ext uri="{FF2B5EF4-FFF2-40B4-BE49-F238E27FC236}">
                <a16:creationId xmlns:a16="http://schemas.microsoft.com/office/drawing/2014/main" id="{A8DEEF38-CF15-49CF-9DB0-AA1EC6CBE1F6}"/>
              </a:ext>
            </a:extLst>
          </p:cNvPr>
          <p:cNvGrpSpPr/>
          <p:nvPr/>
        </p:nvGrpSpPr>
        <p:grpSpPr>
          <a:xfrm rot="5400000">
            <a:off x="3134668" y="3592226"/>
            <a:ext cx="1340160" cy="430199"/>
            <a:chOff x="2312628" y="5664131"/>
            <a:chExt cx="3237084" cy="362491"/>
          </a:xfrm>
        </p:grpSpPr>
        <p:cxnSp>
          <p:nvCxnSpPr>
            <p:cNvPr id="22" name="AutoShape 8">
              <a:extLst>
                <a:ext uri="{FF2B5EF4-FFF2-40B4-BE49-F238E27FC236}">
                  <a16:creationId xmlns:a16="http://schemas.microsoft.com/office/drawing/2014/main" id="{EBB7793C-116C-4612-8423-9639AF7C67CE}"/>
                </a:ext>
              </a:extLst>
            </p:cNvPr>
            <p:cNvCxnSpPr>
              <a:cxnSpLocks noChangeShapeType="1"/>
            </p:cNvCxnSpPr>
            <p:nvPr/>
          </p:nvCxnSpPr>
          <p:spPr bwMode="auto">
            <a:xfrm rot="10800000" flipV="1">
              <a:off x="3881429" y="5790713"/>
              <a:ext cx="0" cy="235909"/>
            </a:xfrm>
            <a:prstGeom prst="straightConnector1">
              <a:avLst/>
            </a:prstGeom>
            <a:noFill/>
            <a:ln w="38100">
              <a:solidFill>
                <a:srgbClr val="FFFF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23" name="AutoShape 7">
              <a:extLst>
                <a:ext uri="{FF2B5EF4-FFF2-40B4-BE49-F238E27FC236}">
                  <a16:creationId xmlns:a16="http://schemas.microsoft.com/office/drawing/2014/main" id="{FD274E79-485B-4456-9154-02379CB69BE0}"/>
                </a:ext>
              </a:extLst>
            </p:cNvPr>
            <p:cNvSpPr>
              <a:spLocks/>
            </p:cNvSpPr>
            <p:nvPr/>
          </p:nvSpPr>
          <p:spPr bwMode="auto">
            <a:xfrm rot="16200000">
              <a:off x="3867879" y="4108880"/>
              <a:ext cx="126581" cy="3237084"/>
            </a:xfrm>
            <a:prstGeom prst="leftBracket">
              <a:avLst>
                <a:gd name="adj" fmla="val 114965"/>
              </a:avLst>
            </a:prstGeom>
            <a:noFill/>
            <a:ln w="38100" algn="ctr">
              <a:solidFill>
                <a:srgbClr val="FFFF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grpSp>
      <p:pic>
        <p:nvPicPr>
          <p:cNvPr id="33" name="Picture 32">
            <a:extLst>
              <a:ext uri="{FF2B5EF4-FFF2-40B4-BE49-F238E27FC236}">
                <a16:creationId xmlns:a16="http://schemas.microsoft.com/office/drawing/2014/main" id="{B4062B2B-8F71-4F1B-B5B1-A0806A5D687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35" name="Picture 34">
            <a:extLst>
              <a:ext uri="{FF2B5EF4-FFF2-40B4-BE49-F238E27FC236}">
                <a16:creationId xmlns:a16="http://schemas.microsoft.com/office/drawing/2014/main" id="{3C98F4BD-F078-4C8D-B575-69FBF068A3A8}"/>
              </a:ext>
            </a:extLst>
          </p:cNvPr>
          <p:cNvPicPr>
            <a:picLocks noChangeAspect="1"/>
          </p:cNvPicPr>
          <p:nvPr>
            <p:custDataLst>
              <p:tags r:id="rId2"/>
            </p:custDataLst>
          </p:nvPr>
        </p:nvPicPr>
        <p:blipFill>
          <a:blip r:embed="rId11">
            <a:extLst>
              <a:ext uri="{28A0092B-C50C-407E-A947-70E740481C1C}">
                <a14:useLocalDpi xmlns:a14="http://schemas.microsoft.com/office/drawing/2010/main" val="0"/>
              </a:ext>
            </a:extLst>
          </a:blip>
          <a:stretch>
            <a:fillRect/>
          </a:stretch>
        </p:blipFill>
        <p:spPr>
          <a:xfrm>
            <a:off x="291050" y="1736289"/>
            <a:ext cx="2686050" cy="4572000"/>
          </a:xfrm>
          <a:prstGeom prst="rect">
            <a:avLst/>
          </a:prstGeom>
          <a:effectLst>
            <a:outerShdw blurRad="88900" dist="114300" dir="2700000" algn="tl" rotWithShape="0">
              <a:prstClr val="black">
                <a:alpha val="40000"/>
              </a:prstClr>
            </a:outerShdw>
          </a:effectLst>
        </p:spPr>
      </p:pic>
      <p:sp>
        <p:nvSpPr>
          <p:cNvPr id="36" name="Rectangle 35">
            <a:extLst>
              <a:ext uri="{FF2B5EF4-FFF2-40B4-BE49-F238E27FC236}">
                <a16:creationId xmlns:a16="http://schemas.microsoft.com/office/drawing/2014/main" id="{64B73467-9AC0-4FD1-B3E8-3A02640EFD33}"/>
              </a:ext>
            </a:extLst>
          </p:cNvPr>
          <p:cNvSpPr/>
          <p:nvPr/>
        </p:nvSpPr>
        <p:spPr>
          <a:xfrm>
            <a:off x="4184581" y="922303"/>
            <a:ext cx="1229429" cy="98777"/>
          </a:xfrm>
          <a:prstGeom prst="rect">
            <a:avLst/>
          </a:prstGeom>
          <a:solidFill>
            <a:srgbClr val="1085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F020376-8561-4F7F-A0B4-8E22315F9D1F}"/>
              </a:ext>
            </a:extLst>
          </p:cNvPr>
          <p:cNvSpPr/>
          <p:nvPr/>
        </p:nvSpPr>
        <p:spPr>
          <a:xfrm>
            <a:off x="4069080" y="2680844"/>
            <a:ext cx="1314450" cy="1501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 name="Picture 33">
            <a:extLst>
              <a:ext uri="{FF2B5EF4-FFF2-40B4-BE49-F238E27FC236}">
                <a16:creationId xmlns:a16="http://schemas.microsoft.com/office/drawing/2014/main" id="{D48D56EC-654B-4952-A151-11AF399BB90D}"/>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30" name="TextBox 29">
            <a:extLst>
              <a:ext uri="{FF2B5EF4-FFF2-40B4-BE49-F238E27FC236}">
                <a16:creationId xmlns:a16="http://schemas.microsoft.com/office/drawing/2014/main" id="{9B6B5191-887A-432B-BA7C-3F3263DA5211}"/>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27" name="TextBox 26">
            <a:extLst>
              <a:ext uri="{FF2B5EF4-FFF2-40B4-BE49-F238E27FC236}">
                <a16:creationId xmlns:a16="http://schemas.microsoft.com/office/drawing/2014/main" id="{B606B5E8-B755-47ED-A49D-911B6388355F}"/>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25673558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6" descr="Shape&#10;&#10;Description automatically generated with medium confidence">
            <a:extLst>
              <a:ext uri="{FF2B5EF4-FFF2-40B4-BE49-F238E27FC236}">
                <a16:creationId xmlns:a16="http://schemas.microsoft.com/office/drawing/2014/main" id="{344CA988-09FE-44BB-9B4A-03E8CE64004E}"/>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390220" y="2486005"/>
            <a:ext cx="1479177" cy="3998165"/>
          </a:xfrm>
          <a:prstGeom prst="rect">
            <a:avLst/>
          </a:prstGeom>
        </p:spPr>
      </p:pic>
      <p:pic>
        <p:nvPicPr>
          <p:cNvPr id="19" name="Picture 18">
            <a:extLst>
              <a:ext uri="{FF2B5EF4-FFF2-40B4-BE49-F238E27FC236}">
                <a16:creationId xmlns:a16="http://schemas.microsoft.com/office/drawing/2014/main" id="{53FE2ED2-D04C-4680-BB10-926258B33265}"/>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pic>
        <p:nvPicPr>
          <p:cNvPr id="3" name="Picture 2">
            <a:extLst>
              <a:ext uri="{FF2B5EF4-FFF2-40B4-BE49-F238E27FC236}">
                <a16:creationId xmlns:a16="http://schemas.microsoft.com/office/drawing/2014/main" id="{E0EA88B1-3FBF-4211-961F-A6FEEC772404}"/>
              </a:ext>
            </a:extLst>
          </p:cNvPr>
          <p:cNvPicPr>
            <a:picLocks/>
          </p:cNvPicPr>
          <p:nvPr/>
        </p:nvPicPr>
        <p:blipFill>
          <a:blip r:embed="rId7" cstate="email">
            <a:extLst>
              <a:ext uri="{28A0092B-C50C-407E-A947-70E740481C1C}">
                <a14:useLocalDpi xmlns:a14="http://schemas.microsoft.com/office/drawing/2010/main" val="0"/>
              </a:ext>
            </a:extLst>
          </a:blip>
          <a:srcRect/>
          <a:stretch/>
        </p:blipFill>
        <p:spPr>
          <a:xfrm>
            <a:off x="3763993" y="549462"/>
            <a:ext cx="7003068" cy="4700016"/>
          </a:xfrm>
          <a:prstGeom prst="rect">
            <a:avLst/>
          </a:prstGeom>
          <a:effectLst>
            <a:outerShdw blurRad="88900" dist="127000" dir="2700000" algn="tl" rotWithShape="0">
              <a:prstClr val="black">
                <a:alpha val="40000"/>
              </a:prstClr>
            </a:outerShdw>
          </a:effectLst>
        </p:spPr>
      </p:pic>
      <p:sp>
        <p:nvSpPr>
          <p:cNvPr id="14" name="TextBox 13">
            <a:extLst>
              <a:ext uri="{FF2B5EF4-FFF2-40B4-BE49-F238E27FC236}">
                <a16:creationId xmlns:a16="http://schemas.microsoft.com/office/drawing/2014/main" id="{9D842003-4390-4AFF-8A74-BBC0D77CE46B}"/>
              </a:ext>
            </a:extLst>
          </p:cNvPr>
          <p:cNvSpPr txBox="1"/>
          <p:nvPr/>
        </p:nvSpPr>
        <p:spPr>
          <a:xfrm>
            <a:off x="3517223" y="5530025"/>
            <a:ext cx="8075141" cy="969496"/>
          </a:xfrm>
          <a:prstGeom prst="rect">
            <a:avLst/>
          </a:prstGeom>
          <a:noFill/>
          <a:effectLst/>
        </p:spPr>
        <p:txBody>
          <a:bodyPr wrap="square" rtlCol="0">
            <a:spAutoFit/>
          </a:bodyPr>
          <a:lstStyle/>
          <a:p>
            <a:r>
              <a:rPr lang="en-US" sz="1400" dirty="0">
                <a:latin typeface="Arial Rounded MT Bold" panose="020F0704030504030204" pitchFamily="34" charset="0"/>
              </a:rPr>
              <a:t>Now that the data is entered … On the main screen, you will see the data populated for each employee.  Navigating the Main Panel is extremely user friendly.  Just select the Employee you want to review, and you can reference any information in one simple GUI. Let’s see that on the next screen</a:t>
            </a:r>
            <a:r>
              <a:rPr lang="en-US" sz="1500" dirty="0"/>
              <a:t>.</a:t>
            </a:r>
          </a:p>
        </p:txBody>
      </p:sp>
      <p:sp>
        <p:nvSpPr>
          <p:cNvPr id="20" name="Rectangle 19">
            <a:hlinkClick r:id="rId8" action="ppaction://hlinksldjump" highlightClick="1"/>
            <a:hlinkHover r:id="" action="ppaction://noaction" highlightClick="1"/>
            <a:extLst>
              <a:ext uri="{FF2B5EF4-FFF2-40B4-BE49-F238E27FC236}">
                <a16:creationId xmlns:a16="http://schemas.microsoft.com/office/drawing/2014/main" id="{0AED1D78-F11B-446A-A458-19353180FF71}"/>
              </a:ext>
            </a:extLst>
          </p:cNvPr>
          <p:cNvSpPr/>
          <p:nvPr/>
        </p:nvSpPr>
        <p:spPr>
          <a:xfrm>
            <a:off x="9997435" y="527221"/>
            <a:ext cx="192770" cy="226995"/>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7" name="Group 16">
            <a:extLst>
              <a:ext uri="{FF2B5EF4-FFF2-40B4-BE49-F238E27FC236}">
                <a16:creationId xmlns:a16="http://schemas.microsoft.com/office/drawing/2014/main" id="{78789DB8-71B9-4595-BAC4-20EC28A52070}"/>
              </a:ext>
            </a:extLst>
          </p:cNvPr>
          <p:cNvGrpSpPr/>
          <p:nvPr/>
        </p:nvGrpSpPr>
        <p:grpSpPr>
          <a:xfrm>
            <a:off x="2637197" y="3067169"/>
            <a:ext cx="1217496" cy="2943191"/>
            <a:chOff x="2637197" y="3067169"/>
            <a:chExt cx="1217496" cy="2943191"/>
          </a:xfrm>
        </p:grpSpPr>
        <p:cxnSp>
          <p:nvCxnSpPr>
            <p:cNvPr id="22" name="AutoShape 20">
              <a:extLst>
                <a:ext uri="{FF2B5EF4-FFF2-40B4-BE49-F238E27FC236}">
                  <a16:creationId xmlns:a16="http://schemas.microsoft.com/office/drawing/2014/main" id="{78097A97-080C-4E3E-B2B4-D04E72A79E95}"/>
                </a:ext>
              </a:extLst>
            </p:cNvPr>
            <p:cNvCxnSpPr>
              <a:cxnSpLocks noChangeShapeType="1"/>
            </p:cNvCxnSpPr>
            <p:nvPr/>
          </p:nvCxnSpPr>
          <p:spPr bwMode="auto">
            <a:xfrm flipH="1">
              <a:off x="2637197" y="4110295"/>
              <a:ext cx="790097" cy="15674"/>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23" name="AutoShape 8">
              <a:extLst>
                <a:ext uri="{FF2B5EF4-FFF2-40B4-BE49-F238E27FC236}">
                  <a16:creationId xmlns:a16="http://schemas.microsoft.com/office/drawing/2014/main" id="{D95DB5C1-FCC8-4AB2-8DE0-D3B29F69BB11}"/>
                </a:ext>
              </a:extLst>
            </p:cNvPr>
            <p:cNvCxnSpPr>
              <a:cxnSpLocks noChangeShapeType="1"/>
            </p:cNvCxnSpPr>
            <p:nvPr/>
          </p:nvCxnSpPr>
          <p:spPr bwMode="auto">
            <a:xfrm>
              <a:off x="2652437" y="4124860"/>
              <a:ext cx="0" cy="1885500"/>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cxnSp>
          <p:nvCxnSpPr>
            <p:cNvPr id="25" name="AutoShape 20">
              <a:extLst>
                <a:ext uri="{FF2B5EF4-FFF2-40B4-BE49-F238E27FC236}">
                  <a16:creationId xmlns:a16="http://schemas.microsoft.com/office/drawing/2014/main" id="{D230C795-AD4C-4CAB-8786-4BF863E3E2FD}"/>
                </a:ext>
              </a:extLst>
            </p:cNvPr>
            <p:cNvCxnSpPr>
              <a:cxnSpLocks noChangeShapeType="1"/>
            </p:cNvCxnSpPr>
            <p:nvPr/>
          </p:nvCxnSpPr>
          <p:spPr bwMode="auto">
            <a:xfrm flipH="1">
              <a:off x="2652437" y="5993549"/>
              <a:ext cx="771520" cy="0"/>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26" name="Left Brace 25">
              <a:extLst>
                <a:ext uri="{FF2B5EF4-FFF2-40B4-BE49-F238E27FC236}">
                  <a16:creationId xmlns:a16="http://schemas.microsoft.com/office/drawing/2014/main" id="{3FF46888-D60E-4F4C-9FE5-17CFF0ECA211}"/>
                </a:ext>
              </a:extLst>
            </p:cNvPr>
            <p:cNvSpPr/>
            <p:nvPr/>
          </p:nvSpPr>
          <p:spPr>
            <a:xfrm>
              <a:off x="3286614" y="3067169"/>
              <a:ext cx="568079" cy="2094248"/>
            </a:xfrm>
            <a:prstGeom prst="leftBrace">
              <a:avLst/>
            </a:prstGeom>
            <a:ln w="34925" cmpd="sng">
              <a:solidFill>
                <a:srgbClr val="FF0000"/>
              </a:solidFill>
              <a:extLst>
                <a:ext uri="{C807C97D-BFC1-408E-A445-0C87EB9F89A2}">
                  <ask:lineSketchStyleProps xmlns:ask="http://schemas.microsoft.com/office/drawing/2018/sketchyshapes">
                    <ask:type>
                      <ask:lineSketchNone/>
                    </ask:type>
                  </ask:lineSketchStyleProps>
                </a:ext>
              </a:extLst>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sp>
        <p:nvSpPr>
          <p:cNvPr id="18" name="Rectangle 17">
            <a:extLst>
              <a:ext uri="{FF2B5EF4-FFF2-40B4-BE49-F238E27FC236}">
                <a16:creationId xmlns:a16="http://schemas.microsoft.com/office/drawing/2014/main" id="{03321A1C-D2B1-4BE2-B97D-D07F20B843CF}"/>
              </a:ext>
            </a:extLst>
          </p:cNvPr>
          <p:cNvSpPr/>
          <p:nvPr/>
        </p:nvSpPr>
        <p:spPr>
          <a:xfrm>
            <a:off x="3970019" y="2595481"/>
            <a:ext cx="6591301" cy="322349"/>
          </a:xfrm>
          <a:prstGeom prst="rect">
            <a:avLst/>
          </a:prstGeom>
          <a:noFill/>
          <a:ln w="38100">
            <a:solidFill>
              <a:srgbClr val="FFFF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244545F8-B2D4-4928-9080-7342505267D0}"/>
              </a:ext>
            </a:extLst>
          </p:cNvPr>
          <p:cNvSpPr/>
          <p:nvPr/>
        </p:nvSpPr>
        <p:spPr>
          <a:xfrm>
            <a:off x="3970020" y="864587"/>
            <a:ext cx="6591301" cy="213100"/>
          </a:xfrm>
          <a:prstGeom prst="rect">
            <a:avLst/>
          </a:prstGeom>
          <a:noFill/>
          <a:ln w="38100">
            <a:solidFill>
              <a:srgbClr val="FFFF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1" name="AutoShape 8">
            <a:extLst>
              <a:ext uri="{FF2B5EF4-FFF2-40B4-BE49-F238E27FC236}">
                <a16:creationId xmlns:a16="http://schemas.microsoft.com/office/drawing/2014/main" id="{B904F0BF-E849-4ACA-88C8-ACB7D9AD36F4}"/>
              </a:ext>
            </a:extLst>
          </p:cNvPr>
          <p:cNvCxnSpPr>
            <a:cxnSpLocks noChangeShapeType="1"/>
            <a:stCxn id="24" idx="2"/>
          </p:cNvCxnSpPr>
          <p:nvPr/>
        </p:nvCxnSpPr>
        <p:spPr bwMode="auto">
          <a:xfrm>
            <a:off x="7265671" y="1077687"/>
            <a:ext cx="0" cy="1549096"/>
          </a:xfrm>
          <a:prstGeom prst="straightConnector1">
            <a:avLst/>
          </a:prstGeom>
          <a:noFill/>
          <a:ln w="38100">
            <a:solidFill>
              <a:srgbClr val="FF0000"/>
            </a:solidFill>
            <a:prstDash val="sysDash"/>
            <a:round/>
            <a:headEnd/>
            <a:tailEnd type="triangle"/>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pic>
        <p:nvPicPr>
          <p:cNvPr id="32" name="Picture 31">
            <a:extLst>
              <a:ext uri="{FF2B5EF4-FFF2-40B4-BE49-F238E27FC236}">
                <a16:creationId xmlns:a16="http://schemas.microsoft.com/office/drawing/2014/main" id="{39ADC196-5989-4FB3-920E-1D5CCA60E59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sp>
        <p:nvSpPr>
          <p:cNvPr id="33" name="Rectangle 32">
            <a:extLst>
              <a:ext uri="{FF2B5EF4-FFF2-40B4-BE49-F238E27FC236}">
                <a16:creationId xmlns:a16="http://schemas.microsoft.com/office/drawing/2014/main" id="{44CC4FED-847F-42EF-9216-681128A03BCD}"/>
              </a:ext>
            </a:extLst>
          </p:cNvPr>
          <p:cNvSpPr/>
          <p:nvPr/>
        </p:nvSpPr>
        <p:spPr>
          <a:xfrm>
            <a:off x="4184581" y="922303"/>
            <a:ext cx="1229429" cy="98777"/>
          </a:xfrm>
          <a:prstGeom prst="rect">
            <a:avLst/>
          </a:prstGeom>
          <a:solidFill>
            <a:srgbClr val="1085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4EAA5760-C390-4246-8DC3-429C0BC09F05}"/>
              </a:ext>
            </a:extLst>
          </p:cNvPr>
          <p:cNvSpPr/>
          <p:nvPr/>
        </p:nvSpPr>
        <p:spPr>
          <a:xfrm>
            <a:off x="4069080" y="2680844"/>
            <a:ext cx="1314450" cy="1501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 name="Picture 34">
            <a:extLst>
              <a:ext uri="{FF2B5EF4-FFF2-40B4-BE49-F238E27FC236}">
                <a16:creationId xmlns:a16="http://schemas.microsoft.com/office/drawing/2014/main" id="{D32C1D25-EC9D-4D27-9FDF-B5E82169F301}"/>
              </a:ext>
            </a:extLst>
          </p:cNvPr>
          <p:cNvPicPr>
            <a:picLocks noChangeAspect="1"/>
          </p:cNvPicPr>
          <p:nvPr>
            <p:custDataLst>
              <p:tags r:id="rId2"/>
            </p:custDataLst>
          </p:nvPr>
        </p:nvPicPr>
        <p:blipFill>
          <a:blip r:embed="rId10">
            <a:extLst>
              <a:ext uri="{28A0092B-C50C-407E-A947-70E740481C1C}">
                <a14:useLocalDpi xmlns:a14="http://schemas.microsoft.com/office/drawing/2010/main" val="0"/>
              </a:ext>
            </a:extLst>
          </a:blip>
          <a:stretch>
            <a:fillRect/>
          </a:stretch>
        </p:blipFill>
        <p:spPr>
          <a:xfrm>
            <a:off x="401478" y="1748118"/>
            <a:ext cx="2491740" cy="4636602"/>
          </a:xfrm>
          <a:prstGeom prst="rect">
            <a:avLst/>
          </a:prstGeom>
          <a:effectLst>
            <a:outerShdw blurRad="88900" dist="114300" dir="2700000" algn="tl" rotWithShape="0">
              <a:prstClr val="black">
                <a:alpha val="40000"/>
              </a:prstClr>
            </a:outerShdw>
          </a:effectLst>
        </p:spPr>
      </p:pic>
      <p:pic>
        <p:nvPicPr>
          <p:cNvPr id="36" name="Picture 35">
            <a:extLst>
              <a:ext uri="{FF2B5EF4-FFF2-40B4-BE49-F238E27FC236}">
                <a16:creationId xmlns:a16="http://schemas.microsoft.com/office/drawing/2014/main" id="{C189B63A-534B-4417-B72E-EE394E5FD374}"/>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30" name="TextBox 29">
            <a:extLst>
              <a:ext uri="{FF2B5EF4-FFF2-40B4-BE49-F238E27FC236}">
                <a16:creationId xmlns:a16="http://schemas.microsoft.com/office/drawing/2014/main" id="{B05901C1-E76F-4353-BE6C-E181FED15D7A}"/>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21" name="TextBox 20">
            <a:extLst>
              <a:ext uri="{FF2B5EF4-FFF2-40B4-BE49-F238E27FC236}">
                <a16:creationId xmlns:a16="http://schemas.microsoft.com/office/drawing/2014/main" id="{1B7A7D46-CFA6-4299-8816-AC49E7292D4B}"/>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17420239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descr="Shape&#10;&#10;Description automatically generated with medium confidence">
            <a:extLst>
              <a:ext uri="{FF2B5EF4-FFF2-40B4-BE49-F238E27FC236}">
                <a16:creationId xmlns:a16="http://schemas.microsoft.com/office/drawing/2014/main" id="{45C706F3-FFC4-4E38-8032-58E042174EA0}"/>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10510345" y="2598903"/>
            <a:ext cx="1479177" cy="3998165"/>
          </a:xfrm>
          <a:prstGeom prst="rect">
            <a:avLst/>
          </a:prstGeom>
        </p:spPr>
      </p:pic>
      <p:pic>
        <p:nvPicPr>
          <p:cNvPr id="13" name="Picture 12">
            <a:extLst>
              <a:ext uri="{FF2B5EF4-FFF2-40B4-BE49-F238E27FC236}">
                <a16:creationId xmlns:a16="http://schemas.microsoft.com/office/drawing/2014/main" id="{8575FEFB-C96F-41E9-9017-A49D3A529E65}"/>
              </a:ext>
            </a:extLst>
          </p:cNvPr>
          <p:cNvPicPr>
            <a:picLocks/>
          </p:cNvPicPr>
          <p:nvPr/>
        </p:nvPicPr>
        <p:blipFill>
          <a:blip r:embed="rId6">
            <a:extLst>
              <a:ext uri="{28A0092B-C50C-407E-A947-70E740481C1C}">
                <a14:useLocalDpi xmlns:a14="http://schemas.microsoft.com/office/drawing/2010/main" val="0"/>
              </a:ext>
            </a:extLst>
          </a:blip>
          <a:srcRect/>
          <a:stretch/>
        </p:blipFill>
        <p:spPr>
          <a:xfrm>
            <a:off x="201169" y="1905000"/>
            <a:ext cx="10558272" cy="3794760"/>
          </a:xfrm>
          <a:prstGeom prst="rect">
            <a:avLst/>
          </a:prstGeom>
          <a:effectLst/>
        </p:spPr>
      </p:pic>
      <p:sp>
        <p:nvSpPr>
          <p:cNvPr id="14" name="TextBox 13">
            <a:extLst>
              <a:ext uri="{FF2B5EF4-FFF2-40B4-BE49-F238E27FC236}">
                <a16:creationId xmlns:a16="http://schemas.microsoft.com/office/drawing/2014/main" id="{9D842003-4390-4AFF-8A74-BBC0D77CE46B}"/>
              </a:ext>
            </a:extLst>
          </p:cNvPr>
          <p:cNvSpPr txBox="1"/>
          <p:nvPr/>
        </p:nvSpPr>
        <p:spPr>
          <a:xfrm>
            <a:off x="2482000" y="5617061"/>
            <a:ext cx="8767934" cy="307777"/>
          </a:xfrm>
          <a:prstGeom prst="rect">
            <a:avLst/>
          </a:prstGeom>
          <a:noFill/>
          <a:effectLst/>
        </p:spPr>
        <p:txBody>
          <a:bodyPr wrap="square" rtlCol="0">
            <a:spAutoFit/>
          </a:bodyPr>
          <a:lstStyle/>
          <a:p>
            <a:r>
              <a:rPr lang="en-US" sz="1400" b="1" dirty="0">
                <a:latin typeface="Arial Rounded MT Bold" panose="020F0704030504030204" pitchFamily="34" charset="0"/>
              </a:rPr>
              <a:t>The next screen illustrates the data in the </a:t>
            </a:r>
            <a:r>
              <a:rPr lang="en-US" sz="1400" dirty="0">
                <a:solidFill>
                  <a:srgbClr val="FF0000"/>
                </a:solidFill>
                <a:latin typeface="Arial Rounded MT Bold" panose="020F0704030504030204" pitchFamily="34" charset="0"/>
              </a:rPr>
              <a:t>MONTHLY CALCULATOR PANEL </a:t>
            </a:r>
          </a:p>
        </p:txBody>
      </p:sp>
      <p:sp>
        <p:nvSpPr>
          <p:cNvPr id="12" name="TextBox 11">
            <a:extLst>
              <a:ext uri="{FF2B5EF4-FFF2-40B4-BE49-F238E27FC236}">
                <a16:creationId xmlns:a16="http://schemas.microsoft.com/office/drawing/2014/main" id="{46F1FE0F-DC62-4901-9739-987682D9A22D}"/>
              </a:ext>
            </a:extLst>
          </p:cNvPr>
          <p:cNvSpPr txBox="1"/>
          <p:nvPr/>
        </p:nvSpPr>
        <p:spPr>
          <a:xfrm>
            <a:off x="2352473" y="362710"/>
            <a:ext cx="8681873" cy="1384995"/>
          </a:xfrm>
          <a:prstGeom prst="rect">
            <a:avLst/>
          </a:prstGeom>
          <a:noFill/>
          <a:effectLst/>
        </p:spPr>
        <p:txBody>
          <a:bodyPr wrap="square" rtlCol="0">
            <a:spAutoFit/>
          </a:bodyPr>
          <a:lstStyle/>
          <a:p>
            <a:r>
              <a:rPr lang="en-US" sz="1400" dirty="0">
                <a:latin typeface="Arial Rounded MT Bold" panose="020F0704030504030204" pitchFamily="34" charset="0"/>
                <a:cs typeface="Arial" panose="020B0604020202020204" pitchFamily="34" charset="0"/>
              </a:rPr>
              <a:t>As you can see below there is data in the </a:t>
            </a:r>
            <a:r>
              <a:rPr lang="en-US" sz="1400" dirty="0">
                <a:solidFill>
                  <a:srgbClr val="FF0000"/>
                </a:solidFill>
                <a:latin typeface="Arial Rounded MT Bold" panose="020F0704030504030204" pitchFamily="34" charset="0"/>
                <a:cs typeface="Arial" panose="020B0604020202020204" pitchFamily="34" charset="0"/>
              </a:rPr>
              <a:t>EMPLOYEE LISTING PANEL</a:t>
            </a:r>
            <a:r>
              <a:rPr lang="en-US" sz="1400" b="1" dirty="0">
                <a:solidFill>
                  <a:srgbClr val="00B0F0"/>
                </a:solidFill>
                <a:effectLst>
                  <a:outerShdw blurRad="50800" dist="38100" dir="2700000" algn="tl" rotWithShape="0">
                    <a:prstClr val="black">
                      <a:alpha val="40000"/>
                    </a:prstClr>
                  </a:outerShdw>
                </a:effectLst>
                <a:latin typeface="Arial Rounded MT Bold" panose="020F0704030504030204" pitchFamily="34" charset="0"/>
                <a:cs typeface="Arial" panose="020B0604020202020204" pitchFamily="34" charset="0"/>
              </a:rPr>
              <a:t>. </a:t>
            </a:r>
            <a:r>
              <a:rPr lang="en-US" sz="1400" dirty="0">
                <a:latin typeface="Arial Rounded MT Bold" panose="020F0704030504030204" pitchFamily="34" charset="0"/>
                <a:cs typeface="Arial" panose="020B0604020202020204" pitchFamily="34" charset="0"/>
              </a:rPr>
              <a:t>Data has been entered for each and visible in the </a:t>
            </a:r>
            <a:r>
              <a:rPr lang="en-US" sz="1400" dirty="0">
                <a:solidFill>
                  <a:srgbClr val="FF0000"/>
                </a:solidFill>
                <a:latin typeface="Arial Rounded MT Bold" panose="020F0704030504030204" pitchFamily="34" charset="0"/>
                <a:cs typeface="Arial" panose="020B0604020202020204" pitchFamily="34" charset="0"/>
              </a:rPr>
              <a:t>EMPLOYEE STATS PANEL </a:t>
            </a:r>
            <a:r>
              <a:rPr lang="en-US" sz="1400" dirty="0">
                <a:latin typeface="Arial Rounded MT Bold" panose="020F0704030504030204" pitchFamily="34" charset="0"/>
                <a:cs typeface="Arial" panose="020B0604020202020204" pitchFamily="34" charset="0"/>
              </a:rPr>
              <a:t>for the months of January thru April which is viewable in the </a:t>
            </a:r>
            <a:r>
              <a:rPr lang="en-US" sz="1400" dirty="0">
                <a:solidFill>
                  <a:srgbClr val="FF0000"/>
                </a:solidFill>
                <a:latin typeface="Arial Rounded MT Bold" panose="020F0704030504030204" pitchFamily="34" charset="0"/>
                <a:cs typeface="Arial" panose="020B0604020202020204" pitchFamily="34" charset="0"/>
              </a:rPr>
              <a:t>MONTHLY DATA PANEL</a:t>
            </a:r>
            <a:r>
              <a:rPr lang="en-US" sz="1400" b="1" dirty="0">
                <a:solidFill>
                  <a:srgbClr val="00B0F0"/>
                </a:solidFill>
                <a:effectLst>
                  <a:outerShdw blurRad="50800" dist="38100" dir="2700000" algn="tl" rotWithShape="0">
                    <a:prstClr val="black">
                      <a:alpha val="40000"/>
                    </a:prstClr>
                  </a:outerShdw>
                </a:effectLst>
                <a:latin typeface="Arial Rounded MT Bold" panose="020F0704030504030204" pitchFamily="34" charset="0"/>
                <a:cs typeface="Arial" panose="020B0604020202020204" pitchFamily="34" charset="0"/>
              </a:rPr>
              <a:t>. </a:t>
            </a:r>
          </a:p>
          <a:p>
            <a:endParaRPr lang="en-US" sz="1400" b="1" dirty="0">
              <a:solidFill>
                <a:srgbClr val="00B0F0"/>
              </a:solidFill>
              <a:effectLst>
                <a:outerShdw blurRad="50800" dist="38100" dir="2700000" algn="tl" rotWithShape="0">
                  <a:prstClr val="black">
                    <a:alpha val="40000"/>
                  </a:prstClr>
                </a:outerShdw>
              </a:effectLst>
              <a:latin typeface="Arial Rounded MT Bold" panose="020F0704030504030204" pitchFamily="34" charset="0"/>
              <a:cs typeface="Arial" panose="020B0604020202020204" pitchFamily="34" charset="0"/>
            </a:endParaRPr>
          </a:p>
          <a:p>
            <a:r>
              <a:rPr lang="en-US" sz="1400" dirty="0">
                <a:latin typeface="Arial Rounded MT Bold" panose="020F0704030504030204" pitchFamily="34" charset="0"/>
                <a:cs typeface="Arial" panose="020B0604020202020204" pitchFamily="34" charset="0"/>
              </a:rPr>
              <a:t>The magic now begins when the calculations get under way. All Months are calculated and averaged, and that data is placed in the </a:t>
            </a:r>
            <a:r>
              <a:rPr lang="en-US" sz="1400" dirty="0">
                <a:solidFill>
                  <a:srgbClr val="FF0000"/>
                </a:solidFill>
                <a:latin typeface="Arial Rounded MT Bold" panose="020F0704030504030204" pitchFamily="34" charset="0"/>
                <a:cs typeface="Arial" panose="020B0604020202020204" pitchFamily="34" charset="0"/>
              </a:rPr>
              <a:t>ANNUAL DATA PANEL</a:t>
            </a:r>
            <a:r>
              <a:rPr lang="en-US" sz="1400" b="1" dirty="0">
                <a:solidFill>
                  <a:srgbClr val="00B0F0"/>
                </a:solidFill>
                <a:effectLst>
                  <a:outerShdw blurRad="50800" dist="38100" dir="2700000" algn="tl" rotWithShape="0">
                    <a:prstClr val="black">
                      <a:alpha val="40000"/>
                    </a:prstClr>
                  </a:outerShdw>
                </a:effectLst>
                <a:latin typeface="Arial Rounded MT Bold" panose="020F0704030504030204" pitchFamily="34" charset="0"/>
                <a:cs typeface="Arial" panose="020B0604020202020204" pitchFamily="34" charset="0"/>
              </a:rPr>
              <a:t>. </a:t>
            </a:r>
            <a:r>
              <a:rPr lang="en-US" sz="1400" dirty="0">
                <a:latin typeface="Arial Rounded MT Bold" panose="020F0704030504030204" pitchFamily="34" charset="0"/>
                <a:cs typeface="Arial" panose="020B0604020202020204" pitchFamily="34" charset="0"/>
              </a:rPr>
              <a:t> </a:t>
            </a:r>
          </a:p>
        </p:txBody>
      </p:sp>
      <p:pic>
        <p:nvPicPr>
          <p:cNvPr id="16" name="Picture 15">
            <a:extLst>
              <a:ext uri="{FF2B5EF4-FFF2-40B4-BE49-F238E27FC236}">
                <a16:creationId xmlns:a16="http://schemas.microsoft.com/office/drawing/2014/main" id="{08AE52FD-46F6-4B8B-95C5-3CB975DCCF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280989" y="2041771"/>
            <a:ext cx="321912" cy="157124"/>
          </a:xfrm>
          <a:prstGeom prst="rect">
            <a:avLst/>
          </a:prstGeom>
          <a:effectLst>
            <a:outerShdw blurRad="25400" dist="38100" dir="2700000" algn="tl" rotWithShape="0">
              <a:prstClr val="black">
                <a:alpha val="40000"/>
              </a:prstClr>
            </a:outerShdw>
          </a:effectLst>
        </p:spPr>
      </p:pic>
      <p:sp>
        <p:nvSpPr>
          <p:cNvPr id="18" name="Rectangle 17">
            <a:extLst>
              <a:ext uri="{FF2B5EF4-FFF2-40B4-BE49-F238E27FC236}">
                <a16:creationId xmlns:a16="http://schemas.microsoft.com/office/drawing/2014/main" id="{385E4F00-522B-4463-8821-352FD8168B28}"/>
              </a:ext>
            </a:extLst>
          </p:cNvPr>
          <p:cNvSpPr/>
          <p:nvPr/>
        </p:nvSpPr>
        <p:spPr>
          <a:xfrm>
            <a:off x="289416" y="2301241"/>
            <a:ext cx="1402224" cy="102869"/>
          </a:xfrm>
          <a:prstGeom prst="rect">
            <a:avLst/>
          </a:prstGeom>
          <a:solidFill>
            <a:srgbClr val="1085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14ACAE5-F08E-48F3-9606-92D203B9F1FF}"/>
              </a:ext>
            </a:extLst>
          </p:cNvPr>
          <p:cNvSpPr/>
          <p:nvPr/>
        </p:nvSpPr>
        <p:spPr>
          <a:xfrm>
            <a:off x="281796" y="2438544"/>
            <a:ext cx="1402224" cy="1028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66BDF1C1-D3AA-44F9-8038-90E95C7CC280}"/>
              </a:ext>
            </a:extLst>
          </p:cNvPr>
          <p:cNvPicPr>
            <a:picLocks noChangeAspect="1"/>
          </p:cNvPicPr>
          <p:nvPr/>
        </p:nvPicPr>
        <p:blipFill>
          <a:blip r:embed="rId8"/>
          <a:stretch>
            <a:fillRect/>
          </a:stretch>
        </p:blipFill>
        <p:spPr>
          <a:xfrm>
            <a:off x="4118611" y="2288468"/>
            <a:ext cx="842962" cy="160020"/>
          </a:xfrm>
          <a:prstGeom prst="rect">
            <a:avLst/>
          </a:prstGeom>
        </p:spPr>
      </p:pic>
      <p:pic>
        <p:nvPicPr>
          <p:cNvPr id="21" name="Picture 20">
            <a:extLst>
              <a:ext uri="{FF2B5EF4-FFF2-40B4-BE49-F238E27FC236}">
                <a16:creationId xmlns:a16="http://schemas.microsoft.com/office/drawing/2014/main" id="{0B923B5D-701C-45C1-9627-8FBF0B74F4AB}"/>
              </a:ext>
            </a:extLst>
          </p:cNvPr>
          <p:cNvPicPr>
            <a:picLocks noChangeAspect="1"/>
          </p:cNvPicPr>
          <p:nvPr>
            <p:custDataLst>
              <p:tags r:id="rId2"/>
            </p:custDataLst>
          </p:nvPr>
        </p:nvPicPr>
        <p:blipFill>
          <a:blip r:embed="rId9">
            <a:extLst>
              <a:ext uri="{28A0092B-C50C-407E-A947-70E740481C1C}">
                <a14:useLocalDpi xmlns:a14="http://schemas.microsoft.com/office/drawing/2010/main" val="0"/>
              </a:ext>
            </a:extLst>
          </a:blip>
          <a:stretch>
            <a:fillRect/>
          </a:stretch>
        </p:blipFill>
        <p:spPr>
          <a:xfrm>
            <a:off x="10048482" y="1823483"/>
            <a:ext cx="1705927" cy="4572000"/>
          </a:xfrm>
          <a:prstGeom prst="rect">
            <a:avLst/>
          </a:prstGeom>
          <a:effectLst>
            <a:outerShdw blurRad="88900" dist="114300" dir="2700000" algn="tl" rotWithShape="0">
              <a:prstClr val="black">
                <a:alpha val="40000"/>
              </a:prstClr>
            </a:outerShdw>
          </a:effectLst>
        </p:spPr>
      </p:pic>
      <p:pic>
        <p:nvPicPr>
          <p:cNvPr id="23" name="Picture 22">
            <a:extLst>
              <a:ext uri="{FF2B5EF4-FFF2-40B4-BE49-F238E27FC236}">
                <a16:creationId xmlns:a16="http://schemas.microsoft.com/office/drawing/2014/main" id="{63294B46-76C7-420A-A3EB-7AE7C98FB562}"/>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2" name="TextBox 21">
            <a:extLst>
              <a:ext uri="{FF2B5EF4-FFF2-40B4-BE49-F238E27FC236}">
                <a16:creationId xmlns:a16="http://schemas.microsoft.com/office/drawing/2014/main" id="{9A78828E-6BB1-4DF3-8DEA-D140AC18839E}"/>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5" name="TextBox 14">
            <a:extLst>
              <a:ext uri="{FF2B5EF4-FFF2-40B4-BE49-F238E27FC236}">
                <a16:creationId xmlns:a16="http://schemas.microsoft.com/office/drawing/2014/main" id="{3832AFB3-AFCA-4FAC-8879-BBC6580AA27B}"/>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9018343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81AEDA9-1977-4D18-AC52-70FF13971469}"/>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Tree>
    <p:custDataLst>
      <p:tags r:id="rId1"/>
    </p:custDataLst>
    <p:extLst>
      <p:ext uri="{BB962C8B-B14F-4D97-AF65-F5344CB8AC3E}">
        <p14:creationId xmlns:p14="http://schemas.microsoft.com/office/powerpoint/2010/main" val="2735553322"/>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descr="Shape&#10;&#10;Description automatically generated with medium confidence">
            <a:extLst>
              <a:ext uri="{FF2B5EF4-FFF2-40B4-BE49-F238E27FC236}">
                <a16:creationId xmlns:a16="http://schemas.microsoft.com/office/drawing/2014/main" id="{3FBB2704-2C9E-4123-A77A-48ADDED4E4CE}"/>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8873974" y="2887748"/>
            <a:ext cx="1479177" cy="3998165"/>
          </a:xfrm>
          <a:prstGeom prst="rect">
            <a:avLst/>
          </a:prstGeom>
        </p:spPr>
      </p:pic>
      <p:pic>
        <p:nvPicPr>
          <p:cNvPr id="15" name="Picture 14">
            <a:extLst>
              <a:ext uri="{FF2B5EF4-FFF2-40B4-BE49-F238E27FC236}">
                <a16:creationId xmlns:a16="http://schemas.microsoft.com/office/drawing/2014/main" id="{0140B6C7-6EEF-4A57-AB8B-C99E9CD3B2EB}"/>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52500" y="1676401"/>
            <a:ext cx="11000232" cy="3853476"/>
          </a:xfrm>
          <a:prstGeom prst="rect">
            <a:avLst/>
          </a:prstGeom>
          <a:effectLst/>
        </p:spPr>
      </p:pic>
      <p:sp>
        <p:nvSpPr>
          <p:cNvPr id="2" name="Rectangle 1">
            <a:extLst>
              <a:ext uri="{FF2B5EF4-FFF2-40B4-BE49-F238E27FC236}">
                <a16:creationId xmlns:a16="http://schemas.microsoft.com/office/drawing/2014/main" id="{26C4EA7F-721E-4DAF-A9BC-1A4770AD40CE}"/>
              </a:ext>
            </a:extLst>
          </p:cNvPr>
          <p:cNvSpPr/>
          <p:nvPr/>
        </p:nvSpPr>
        <p:spPr>
          <a:xfrm>
            <a:off x="11364653" y="1867719"/>
            <a:ext cx="462926" cy="291760"/>
          </a:xfrm>
          <a:prstGeom prst="rect">
            <a:avLst/>
          </a:prstGeom>
          <a:noFill/>
          <a:ln w="38100">
            <a:solidFill>
              <a:srgbClr val="FF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B93A3BAD-4B66-44AC-A0F9-807224D31FA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grpSp>
        <p:nvGrpSpPr>
          <p:cNvPr id="3" name="Group 2">
            <a:extLst>
              <a:ext uri="{FF2B5EF4-FFF2-40B4-BE49-F238E27FC236}">
                <a16:creationId xmlns:a16="http://schemas.microsoft.com/office/drawing/2014/main" id="{32BF8D2C-7F71-46CB-96B0-0590397D4037}"/>
              </a:ext>
            </a:extLst>
          </p:cNvPr>
          <p:cNvGrpSpPr/>
          <p:nvPr/>
        </p:nvGrpSpPr>
        <p:grpSpPr>
          <a:xfrm>
            <a:off x="2755904" y="5370138"/>
            <a:ext cx="6680192" cy="523220"/>
            <a:chOff x="3003308" y="5430961"/>
            <a:chExt cx="6680192" cy="523220"/>
          </a:xfrm>
        </p:grpSpPr>
        <p:sp>
          <p:nvSpPr>
            <p:cNvPr id="11" name="TextBox 10">
              <a:extLst>
                <a:ext uri="{FF2B5EF4-FFF2-40B4-BE49-F238E27FC236}">
                  <a16:creationId xmlns:a16="http://schemas.microsoft.com/office/drawing/2014/main" id="{F78F9010-56A5-4990-8A39-9DBDEF3E82D9}"/>
                </a:ext>
              </a:extLst>
            </p:cNvPr>
            <p:cNvSpPr txBox="1"/>
            <p:nvPr/>
          </p:nvSpPr>
          <p:spPr>
            <a:xfrm>
              <a:off x="3003308" y="5430961"/>
              <a:ext cx="6680192" cy="523220"/>
            </a:xfrm>
            <a:prstGeom prst="rect">
              <a:avLst/>
            </a:prstGeom>
            <a:noFill/>
            <a:effectLst/>
          </p:spPr>
          <p:txBody>
            <a:bodyPr wrap="square" rtlCol="0">
              <a:spAutoFit/>
            </a:bodyPr>
            <a:lstStyle/>
            <a:p>
              <a:r>
                <a:rPr lang="en-US" sz="1400" dirty="0">
                  <a:latin typeface="Arial Rounded MT Bold" panose="020F0704030504030204" pitchFamily="34" charset="0"/>
                </a:rPr>
                <a:t>To access the </a:t>
              </a:r>
              <a:r>
                <a:rPr lang="en-US" sz="1400" dirty="0">
                  <a:solidFill>
                    <a:srgbClr val="FF0000"/>
                  </a:solidFill>
                  <a:latin typeface="Arial Rounded MT Bold" panose="020F0704030504030204" pitchFamily="34" charset="0"/>
                </a:rPr>
                <a:t>MONTHLY CALCULATOR PANEL  </a:t>
              </a:r>
              <a:r>
                <a:rPr lang="en-US" sz="1400" dirty="0">
                  <a:latin typeface="Arial Rounded MT Bold" panose="020F0704030504030204" pitchFamily="34" charset="0"/>
                </a:rPr>
                <a:t>simply select the </a:t>
              </a:r>
            </a:p>
            <a:p>
              <a:r>
                <a:rPr lang="en-US" sz="1400" dirty="0">
                  <a:latin typeface="Arial Rounded MT Bold" panose="020F0704030504030204" pitchFamily="34" charset="0"/>
                </a:rPr>
                <a:t>button.  </a:t>
              </a:r>
            </a:p>
          </p:txBody>
        </p:sp>
        <p:pic>
          <p:nvPicPr>
            <p:cNvPr id="16" name="Picture 15">
              <a:extLst>
                <a:ext uri="{FF2B5EF4-FFF2-40B4-BE49-F238E27FC236}">
                  <a16:creationId xmlns:a16="http://schemas.microsoft.com/office/drawing/2014/main" id="{CE549D94-18BD-4173-86AD-F9F7DB84924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765656" y="5460358"/>
              <a:ext cx="475779" cy="232226"/>
            </a:xfrm>
            <a:prstGeom prst="rect">
              <a:avLst/>
            </a:prstGeom>
            <a:effectLst>
              <a:outerShdw blurRad="25400" dist="38100" dir="2700000" algn="tl" rotWithShape="0">
                <a:prstClr val="black">
                  <a:alpha val="40000"/>
                </a:prstClr>
              </a:outerShdw>
            </a:effectLst>
          </p:spPr>
        </p:pic>
      </p:grpSp>
      <p:pic>
        <p:nvPicPr>
          <p:cNvPr id="17" name="Picture 16">
            <a:extLst>
              <a:ext uri="{FF2B5EF4-FFF2-40B4-BE49-F238E27FC236}">
                <a16:creationId xmlns:a16="http://schemas.microsoft.com/office/drawing/2014/main" id="{24D7A8E2-7714-43C4-9F9A-15CF009F8E53}"/>
              </a:ext>
            </a:extLst>
          </p:cNvPr>
          <p:cNvPicPr>
            <a:picLocks noChangeAspect="1"/>
          </p:cNvPicPr>
          <p:nvPr>
            <p:custDataLst>
              <p:tags r:id="rId2"/>
            </p:custDataLst>
          </p:nvPr>
        </p:nvPicPr>
        <p:blipFill>
          <a:blip r:embed="rId9">
            <a:extLst>
              <a:ext uri="{28A0092B-C50C-407E-A947-70E740481C1C}">
                <a14:useLocalDpi xmlns:a14="http://schemas.microsoft.com/office/drawing/2010/main" val="0"/>
              </a:ext>
            </a:extLst>
          </a:blip>
          <a:stretch>
            <a:fillRect/>
          </a:stretch>
        </p:blipFill>
        <p:spPr>
          <a:xfrm>
            <a:off x="8804699" y="2022052"/>
            <a:ext cx="2686050" cy="4572000"/>
          </a:xfrm>
          <a:prstGeom prst="rect">
            <a:avLst/>
          </a:prstGeom>
          <a:effectLst>
            <a:outerShdw blurRad="88900" dist="114300" dir="2700000" algn="tl" rotWithShape="0">
              <a:prstClr val="black">
                <a:alpha val="40000"/>
              </a:prstClr>
            </a:outerShdw>
          </a:effectLst>
        </p:spPr>
      </p:pic>
      <p:sp>
        <p:nvSpPr>
          <p:cNvPr id="18" name="TextBox 17">
            <a:extLst>
              <a:ext uri="{FF2B5EF4-FFF2-40B4-BE49-F238E27FC236}">
                <a16:creationId xmlns:a16="http://schemas.microsoft.com/office/drawing/2014/main" id="{8F54E8DA-AEBC-4741-B8F6-6C194387EA11}"/>
              </a:ext>
            </a:extLst>
          </p:cNvPr>
          <p:cNvSpPr txBox="1"/>
          <p:nvPr/>
        </p:nvSpPr>
        <p:spPr>
          <a:xfrm>
            <a:off x="1318993" y="668980"/>
            <a:ext cx="9554014" cy="738664"/>
          </a:xfrm>
          <a:prstGeom prst="rect">
            <a:avLst/>
          </a:prstGeom>
          <a:noFill/>
          <a:effectLst/>
        </p:spPr>
        <p:txBody>
          <a:bodyPr wrap="square" rtlCol="0">
            <a:spAutoFit/>
          </a:bodyPr>
          <a:lstStyle/>
          <a:p>
            <a:r>
              <a:rPr lang="en-US" sz="1400" dirty="0">
                <a:latin typeface="Arial Rounded MT Bold" panose="020F0704030504030204" pitchFamily="34" charset="0"/>
              </a:rPr>
              <a:t>This is the Calculations Panel. By selecting the green SHOW button, it opens a section that does all of the calculations and generates an abundant amount of information regarding the top 9 metrics that are most important to a Call Center.  </a:t>
            </a:r>
          </a:p>
        </p:txBody>
      </p:sp>
      <p:pic>
        <p:nvPicPr>
          <p:cNvPr id="19" name="Picture 18">
            <a:extLst>
              <a:ext uri="{FF2B5EF4-FFF2-40B4-BE49-F238E27FC236}">
                <a16:creationId xmlns:a16="http://schemas.microsoft.com/office/drawing/2014/main" id="{C8E21022-46BA-4DF2-B33F-40B7B67C25B3}"/>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2" name="TextBox 21">
            <a:extLst>
              <a:ext uri="{FF2B5EF4-FFF2-40B4-BE49-F238E27FC236}">
                <a16:creationId xmlns:a16="http://schemas.microsoft.com/office/drawing/2014/main" id="{7B6FFA33-173E-47C3-8F9F-E4B191ACFA61}"/>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3" name="TextBox 12">
            <a:extLst>
              <a:ext uri="{FF2B5EF4-FFF2-40B4-BE49-F238E27FC236}">
                <a16:creationId xmlns:a16="http://schemas.microsoft.com/office/drawing/2014/main" id="{DF0DACA5-D3A9-4722-81AC-0581E0D2F071}"/>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1820815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Shape&#10;&#10;Description automatically generated with medium confidence">
            <a:extLst>
              <a:ext uri="{FF2B5EF4-FFF2-40B4-BE49-F238E27FC236}">
                <a16:creationId xmlns:a16="http://schemas.microsoft.com/office/drawing/2014/main" id="{E2639158-6C1A-4012-85FB-7AE7A42B8C16}"/>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7429142" y="2631536"/>
            <a:ext cx="1479177" cy="3998165"/>
          </a:xfrm>
          <a:prstGeom prst="rect">
            <a:avLst/>
          </a:prstGeom>
        </p:spPr>
      </p:pic>
      <p:pic>
        <p:nvPicPr>
          <p:cNvPr id="23" name="Picture 22">
            <a:extLst>
              <a:ext uri="{FF2B5EF4-FFF2-40B4-BE49-F238E27FC236}">
                <a16:creationId xmlns:a16="http://schemas.microsoft.com/office/drawing/2014/main" id="{ECDCF76A-1F87-444F-986E-A4A6F6E0258B}"/>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52500" y="1676401"/>
            <a:ext cx="11000232" cy="3853476"/>
          </a:xfrm>
          <a:prstGeom prst="rect">
            <a:avLst/>
          </a:prstGeom>
          <a:effectLst/>
        </p:spPr>
      </p:pic>
      <p:sp>
        <p:nvSpPr>
          <p:cNvPr id="11" name="TextBox 10">
            <a:extLst>
              <a:ext uri="{FF2B5EF4-FFF2-40B4-BE49-F238E27FC236}">
                <a16:creationId xmlns:a16="http://schemas.microsoft.com/office/drawing/2014/main" id="{F78F9010-56A5-4990-8A39-9DBDEF3E82D9}"/>
              </a:ext>
            </a:extLst>
          </p:cNvPr>
          <p:cNvSpPr txBox="1"/>
          <p:nvPr/>
        </p:nvSpPr>
        <p:spPr>
          <a:xfrm>
            <a:off x="2081048" y="402496"/>
            <a:ext cx="9537986" cy="1169551"/>
          </a:xfrm>
          <a:prstGeom prst="rect">
            <a:avLst/>
          </a:prstGeom>
          <a:noFill/>
          <a:effectLst/>
        </p:spPr>
        <p:txBody>
          <a:bodyPr wrap="square" rtlCol="0">
            <a:spAutoFit/>
          </a:bodyPr>
          <a:lstStyle/>
          <a:p>
            <a:r>
              <a:rPr lang="en-US" sz="1400" dirty="0">
                <a:latin typeface="Arial Rounded MT Bold" panose="020F0704030504030204" pitchFamily="34" charset="0"/>
              </a:rPr>
              <a:t>This is the </a:t>
            </a:r>
            <a:r>
              <a:rPr lang="en-US" sz="1400" dirty="0">
                <a:solidFill>
                  <a:srgbClr val="FF0000"/>
                </a:solidFill>
                <a:latin typeface="Arial Rounded MT Bold" panose="020F0704030504030204" pitchFamily="34" charset="0"/>
              </a:rPr>
              <a:t>MONTHLY CALCULATOR PANEL </a:t>
            </a:r>
            <a:r>
              <a:rPr lang="en-US" sz="1400" dirty="0">
                <a:latin typeface="Arial Rounded MT Bold" panose="020F0704030504030204" pitchFamily="34" charset="0"/>
              </a:rPr>
              <a:t>. By selecting the green              button, it opens a section that does all the calculations and generates an abundant amount of information regarding the top 9 metrics that are most important to a Call Center.  Select any month desired and cross reference Daily stats against the Monthly and Annual overall stats. This enables the User to know if the Agents/Employee ‘s performance has increased or decreased calculated against these three categories – Daily, Monthly and Annually.</a:t>
            </a:r>
          </a:p>
        </p:txBody>
      </p:sp>
      <p:sp>
        <p:nvSpPr>
          <p:cNvPr id="8" name="Rectangle 7">
            <a:extLst>
              <a:ext uri="{FF2B5EF4-FFF2-40B4-BE49-F238E27FC236}">
                <a16:creationId xmlns:a16="http://schemas.microsoft.com/office/drawing/2014/main" id="{A4C5CAE9-EA29-4683-BB5A-0D02C3376F8C}"/>
              </a:ext>
            </a:extLst>
          </p:cNvPr>
          <p:cNvSpPr/>
          <p:nvPr/>
        </p:nvSpPr>
        <p:spPr>
          <a:xfrm>
            <a:off x="7072490" y="1588181"/>
            <a:ext cx="2638438" cy="1493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2" name="Picture 31">
            <a:extLst>
              <a:ext uri="{FF2B5EF4-FFF2-40B4-BE49-F238E27FC236}">
                <a16:creationId xmlns:a16="http://schemas.microsoft.com/office/drawing/2014/main" id="{7AF95D6D-6F2B-4258-84ED-0E42B58FFCE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94934" y="2153552"/>
            <a:ext cx="2324100" cy="1409700"/>
          </a:xfrm>
          <a:prstGeom prst="rect">
            <a:avLst/>
          </a:prstGeom>
          <a:effectLst>
            <a:outerShdw blurRad="76200" dist="88900" dir="2700000" algn="tl" rotWithShape="0">
              <a:prstClr val="black">
                <a:alpha val="70000"/>
              </a:prstClr>
            </a:outerShdw>
          </a:effectLst>
        </p:spPr>
      </p:pic>
      <p:pic>
        <p:nvPicPr>
          <p:cNvPr id="13" name="Picture 12">
            <a:extLst>
              <a:ext uri="{FF2B5EF4-FFF2-40B4-BE49-F238E27FC236}">
                <a16:creationId xmlns:a16="http://schemas.microsoft.com/office/drawing/2014/main" id="{4D1A9599-E80D-4015-9127-F020BECCAFE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5603EEF6-C81D-43E1-B4B0-98C447862D8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033239" y="404264"/>
            <a:ext cx="433754" cy="211714"/>
          </a:xfrm>
          <a:prstGeom prst="rect">
            <a:avLst/>
          </a:prstGeom>
          <a:effectLst>
            <a:outerShdw blurRad="254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5F714CCA-C544-4480-9973-A31F4ECB96ED}"/>
              </a:ext>
            </a:extLst>
          </p:cNvPr>
          <p:cNvPicPr>
            <a:picLocks noChangeAspect="1"/>
          </p:cNvPicPr>
          <p:nvPr>
            <p:custDataLst>
              <p:tags r:id="rId2"/>
            </p:custDataLst>
          </p:nvPr>
        </p:nvPicPr>
        <p:blipFill>
          <a:blip r:embed="rId10">
            <a:extLst>
              <a:ext uri="{28A0092B-C50C-407E-A947-70E740481C1C}">
                <a14:useLocalDpi xmlns:a14="http://schemas.microsoft.com/office/drawing/2010/main" val="0"/>
              </a:ext>
            </a:extLst>
          </a:blip>
          <a:stretch>
            <a:fillRect/>
          </a:stretch>
        </p:blipFill>
        <p:spPr>
          <a:xfrm>
            <a:off x="7429142" y="1869342"/>
            <a:ext cx="2491740" cy="4572000"/>
          </a:xfrm>
          <a:prstGeom prst="rect">
            <a:avLst/>
          </a:prstGeom>
          <a:effectLst>
            <a:outerShdw blurRad="88900" dist="114300" dir="2700000" algn="tl" rotWithShape="0">
              <a:prstClr val="black">
                <a:alpha val="40000"/>
              </a:prstClr>
            </a:outerShdw>
          </a:effectLst>
        </p:spPr>
      </p:pic>
      <p:pic>
        <p:nvPicPr>
          <p:cNvPr id="16" name="Picture 15">
            <a:extLst>
              <a:ext uri="{FF2B5EF4-FFF2-40B4-BE49-F238E27FC236}">
                <a16:creationId xmlns:a16="http://schemas.microsoft.com/office/drawing/2014/main" id="{4CA6A87E-1A64-4137-A458-2193132AF465}"/>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17" name="TextBox 16">
            <a:extLst>
              <a:ext uri="{FF2B5EF4-FFF2-40B4-BE49-F238E27FC236}">
                <a16:creationId xmlns:a16="http://schemas.microsoft.com/office/drawing/2014/main" id="{07D0DFD7-26FB-41EE-8C56-B3B2A4EA2CA3}"/>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2" name="TextBox 11">
            <a:extLst>
              <a:ext uri="{FF2B5EF4-FFF2-40B4-BE49-F238E27FC236}">
                <a16:creationId xmlns:a16="http://schemas.microsoft.com/office/drawing/2014/main" id="{3BED8CD0-1C76-47FE-B1B9-E9983B339EA6}"/>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6175885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0" descr="Shape&#10;&#10;Description automatically generated with medium confidence">
            <a:extLst>
              <a:ext uri="{FF2B5EF4-FFF2-40B4-BE49-F238E27FC236}">
                <a16:creationId xmlns:a16="http://schemas.microsoft.com/office/drawing/2014/main" id="{0C46DCBD-5252-4A06-8C88-5BB0620F53ED}"/>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489198" y="2371494"/>
            <a:ext cx="1479177" cy="3998165"/>
          </a:xfrm>
          <a:prstGeom prst="rect">
            <a:avLst/>
          </a:prstGeom>
        </p:spPr>
      </p:pic>
      <p:pic>
        <p:nvPicPr>
          <p:cNvPr id="23" name="Picture 22">
            <a:extLst>
              <a:ext uri="{FF2B5EF4-FFF2-40B4-BE49-F238E27FC236}">
                <a16:creationId xmlns:a16="http://schemas.microsoft.com/office/drawing/2014/main" id="{ECDCF76A-1F87-444F-986E-A4A6F6E0258B}"/>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52500" y="1676401"/>
            <a:ext cx="11000232" cy="3853476"/>
          </a:xfrm>
          <a:prstGeom prst="rect">
            <a:avLst/>
          </a:prstGeom>
          <a:effectLst/>
        </p:spPr>
      </p:pic>
      <p:sp>
        <p:nvSpPr>
          <p:cNvPr id="8" name="Rectangle 7">
            <a:extLst>
              <a:ext uri="{FF2B5EF4-FFF2-40B4-BE49-F238E27FC236}">
                <a16:creationId xmlns:a16="http://schemas.microsoft.com/office/drawing/2014/main" id="{A4C5CAE9-EA29-4683-BB5A-0D02C3376F8C}"/>
              </a:ext>
            </a:extLst>
          </p:cNvPr>
          <p:cNvSpPr/>
          <p:nvPr/>
        </p:nvSpPr>
        <p:spPr>
          <a:xfrm>
            <a:off x="7072490" y="1588181"/>
            <a:ext cx="2638438" cy="1493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8" name="Picture 27">
            <a:extLst>
              <a:ext uri="{FF2B5EF4-FFF2-40B4-BE49-F238E27FC236}">
                <a16:creationId xmlns:a16="http://schemas.microsoft.com/office/drawing/2014/main" id="{D3121AFC-9886-411E-9B8C-748323B7D62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4" name="Picture 3">
            <a:extLst>
              <a:ext uri="{FF2B5EF4-FFF2-40B4-BE49-F238E27FC236}">
                <a16:creationId xmlns:a16="http://schemas.microsoft.com/office/drawing/2014/main" id="{221C7E94-094C-42AA-9EA0-B61DF9B785D2}"/>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9786727" y="1187380"/>
            <a:ext cx="1667561" cy="3254434"/>
          </a:xfrm>
          <a:prstGeom prst="rect">
            <a:avLst/>
          </a:prstGeom>
          <a:effectLst>
            <a:outerShdw blurRad="88900" dist="114300" dir="2700000" algn="tl" rotWithShape="0">
              <a:prstClr val="black">
                <a:alpha val="70000"/>
              </a:prstClr>
            </a:outerShdw>
          </a:effectLst>
        </p:spPr>
      </p:pic>
      <p:cxnSp>
        <p:nvCxnSpPr>
          <p:cNvPr id="26" name="AutoShape 20">
            <a:extLst>
              <a:ext uri="{FF2B5EF4-FFF2-40B4-BE49-F238E27FC236}">
                <a16:creationId xmlns:a16="http://schemas.microsoft.com/office/drawing/2014/main" id="{AB46E950-65CC-4AFD-AC10-01E015795FDF}"/>
              </a:ext>
            </a:extLst>
          </p:cNvPr>
          <p:cNvCxnSpPr>
            <a:cxnSpLocks noChangeShapeType="1"/>
          </p:cNvCxnSpPr>
          <p:nvPr/>
        </p:nvCxnSpPr>
        <p:spPr bwMode="auto">
          <a:xfrm flipH="1" flipV="1">
            <a:off x="7673788" y="1084729"/>
            <a:ext cx="646260" cy="2165961"/>
          </a:xfrm>
          <a:prstGeom prst="straightConnector1">
            <a:avLst/>
          </a:prstGeom>
          <a:noFill/>
          <a:ln w="38100">
            <a:solidFill>
              <a:srgbClr val="FFFF00"/>
            </a:solidFill>
            <a:round/>
            <a:headEnd/>
            <a:tailEnd/>
          </a:ln>
          <a:effectLst>
            <a:outerShdw blurRad="88900" dist="88900" dir="2700000" algn="tl" rotWithShape="0">
              <a:prstClr val="black">
                <a:alpha val="70000"/>
              </a:prstClr>
            </a:outerShdw>
          </a:effectLst>
          <a:extLst>
            <a:ext uri="{909E8E84-426E-40DD-AFC4-6F175D3DCCD1}">
              <a14:hiddenFill xmlns:a14="http://schemas.microsoft.com/office/drawing/2010/main">
                <a:noFill/>
              </a14:hiddenFill>
            </a:ext>
          </a:extLst>
        </p:spPr>
      </p:cxnSp>
      <p:cxnSp>
        <p:nvCxnSpPr>
          <p:cNvPr id="33" name="AutoShape 20">
            <a:extLst>
              <a:ext uri="{FF2B5EF4-FFF2-40B4-BE49-F238E27FC236}">
                <a16:creationId xmlns:a16="http://schemas.microsoft.com/office/drawing/2014/main" id="{A77F86F7-D847-4598-837D-9341E16D43B1}"/>
              </a:ext>
            </a:extLst>
          </p:cNvPr>
          <p:cNvCxnSpPr>
            <a:cxnSpLocks noChangeShapeType="1"/>
          </p:cNvCxnSpPr>
          <p:nvPr/>
        </p:nvCxnSpPr>
        <p:spPr bwMode="auto">
          <a:xfrm flipH="1" flipV="1">
            <a:off x="8302935" y="3250688"/>
            <a:ext cx="1551778" cy="113"/>
          </a:xfrm>
          <a:prstGeom prst="straightConnector1">
            <a:avLst/>
          </a:prstGeom>
          <a:noFill/>
          <a:ln w="38100">
            <a:solidFill>
              <a:srgbClr val="FFFF00"/>
            </a:solidFill>
            <a:round/>
            <a:headEnd/>
            <a:tailEnd/>
          </a:ln>
          <a:effectLst>
            <a:outerShdw blurRad="88900" dist="114300" dir="2700000" algn="tl" rotWithShape="0">
              <a:prstClr val="black">
                <a:alpha val="40000"/>
              </a:prstClr>
            </a:outerShdw>
          </a:effectLst>
          <a:extLst>
            <a:ext uri="{909E8E84-426E-40DD-AFC4-6F175D3DCCD1}">
              <a14:hiddenFill xmlns:a14="http://schemas.microsoft.com/office/drawing/2010/main">
                <a:noFill/>
              </a14:hiddenFill>
            </a:ext>
          </a:extLst>
        </p:spPr>
      </p:cxnSp>
      <p:grpSp>
        <p:nvGrpSpPr>
          <p:cNvPr id="17" name="Group 16">
            <a:extLst>
              <a:ext uri="{FF2B5EF4-FFF2-40B4-BE49-F238E27FC236}">
                <a16:creationId xmlns:a16="http://schemas.microsoft.com/office/drawing/2014/main" id="{B8E79B7D-A884-442E-8744-7294D3ACC245}"/>
              </a:ext>
            </a:extLst>
          </p:cNvPr>
          <p:cNvGrpSpPr/>
          <p:nvPr/>
        </p:nvGrpSpPr>
        <p:grpSpPr>
          <a:xfrm rot="5400000">
            <a:off x="9047192" y="3077132"/>
            <a:ext cx="1828467" cy="430199"/>
            <a:chOff x="2312628" y="5664131"/>
            <a:chExt cx="3237084" cy="362491"/>
          </a:xfrm>
          <a:effectLst>
            <a:outerShdw blurRad="88900" dist="114300" dir="2700000" algn="tl" rotWithShape="0">
              <a:prstClr val="black">
                <a:alpha val="40000"/>
              </a:prstClr>
            </a:outerShdw>
          </a:effectLst>
        </p:grpSpPr>
        <p:cxnSp>
          <p:nvCxnSpPr>
            <p:cNvPr id="18" name="AutoShape 8">
              <a:extLst>
                <a:ext uri="{FF2B5EF4-FFF2-40B4-BE49-F238E27FC236}">
                  <a16:creationId xmlns:a16="http://schemas.microsoft.com/office/drawing/2014/main" id="{C12C78CF-0952-411D-BF29-4869D04336C9}"/>
                </a:ext>
              </a:extLst>
            </p:cNvPr>
            <p:cNvCxnSpPr>
              <a:cxnSpLocks noChangeShapeType="1"/>
            </p:cNvCxnSpPr>
            <p:nvPr/>
          </p:nvCxnSpPr>
          <p:spPr bwMode="auto">
            <a:xfrm rot="10800000" flipV="1">
              <a:off x="3881429" y="5790713"/>
              <a:ext cx="0" cy="235909"/>
            </a:xfrm>
            <a:prstGeom prst="straightConnector1">
              <a:avLst/>
            </a:prstGeom>
            <a:noFill/>
            <a:ln w="38100">
              <a:solidFill>
                <a:srgbClr val="FFFF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sp>
          <p:nvSpPr>
            <p:cNvPr id="24" name="AutoShape 7">
              <a:extLst>
                <a:ext uri="{FF2B5EF4-FFF2-40B4-BE49-F238E27FC236}">
                  <a16:creationId xmlns:a16="http://schemas.microsoft.com/office/drawing/2014/main" id="{3494DF4B-8A26-4DAC-8CB9-CB029D137827}"/>
                </a:ext>
              </a:extLst>
            </p:cNvPr>
            <p:cNvSpPr>
              <a:spLocks/>
            </p:cNvSpPr>
            <p:nvPr/>
          </p:nvSpPr>
          <p:spPr bwMode="auto">
            <a:xfrm rot="16200000">
              <a:off x="3867879" y="4108880"/>
              <a:ext cx="126581" cy="3237084"/>
            </a:xfrm>
            <a:prstGeom prst="leftBracket">
              <a:avLst>
                <a:gd name="adj" fmla="val 114965"/>
              </a:avLst>
            </a:prstGeom>
            <a:noFill/>
            <a:ln w="38100" algn="ctr">
              <a:solidFill>
                <a:srgbClr val="FFFF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grpSp>
      <p:sp>
        <p:nvSpPr>
          <p:cNvPr id="27" name="TextBox 26">
            <a:extLst>
              <a:ext uri="{FF2B5EF4-FFF2-40B4-BE49-F238E27FC236}">
                <a16:creationId xmlns:a16="http://schemas.microsoft.com/office/drawing/2014/main" id="{C19F872B-AF37-41C5-9111-11CAFD241B7D}"/>
              </a:ext>
            </a:extLst>
          </p:cNvPr>
          <p:cNvSpPr txBox="1"/>
          <p:nvPr/>
        </p:nvSpPr>
        <p:spPr>
          <a:xfrm>
            <a:off x="2091700" y="585839"/>
            <a:ext cx="8715562" cy="738664"/>
          </a:xfrm>
          <a:prstGeom prst="rect">
            <a:avLst/>
          </a:prstGeom>
          <a:noFill/>
          <a:effectLst/>
        </p:spPr>
        <p:txBody>
          <a:bodyPr wrap="square" rtlCol="0">
            <a:spAutoFit/>
          </a:bodyPr>
          <a:lstStyle/>
          <a:p>
            <a:r>
              <a:rPr lang="en-US" sz="1400" dirty="0">
                <a:latin typeface="Arial Rounded MT Bold" panose="020F0704030504030204" pitchFamily="34" charset="0"/>
              </a:rPr>
              <a:t>Important to know that the </a:t>
            </a:r>
            <a:r>
              <a:rPr lang="en-US" sz="1400" dirty="0">
                <a:solidFill>
                  <a:srgbClr val="FF0000"/>
                </a:solidFill>
                <a:latin typeface="Arial Rounded MT Bold" panose="020F0704030504030204" pitchFamily="34" charset="0"/>
              </a:rPr>
              <a:t>MONTHLY CALCULATOR PANEL </a:t>
            </a:r>
            <a:r>
              <a:rPr lang="en-US" sz="1400" dirty="0">
                <a:latin typeface="Arial Rounded MT Bold" panose="020F0704030504030204" pitchFamily="34" charset="0"/>
              </a:rPr>
              <a:t>represents both Daily or Monthly data, calculated against the Annual Data. Each shows a &lt; decrease or &gt; increase in productivity for each employee related to the Goals at left.  for each Goals . </a:t>
            </a:r>
          </a:p>
        </p:txBody>
      </p:sp>
      <p:pic>
        <p:nvPicPr>
          <p:cNvPr id="29" name="Picture 28">
            <a:extLst>
              <a:ext uri="{FF2B5EF4-FFF2-40B4-BE49-F238E27FC236}">
                <a16:creationId xmlns:a16="http://schemas.microsoft.com/office/drawing/2014/main" id="{A84B2C8D-92BD-4E3F-BCAE-4BB302D1241E}"/>
              </a:ext>
            </a:extLst>
          </p:cNvPr>
          <p:cNvPicPr>
            <a:picLocks noChangeAspect="1"/>
          </p:cNvPicPr>
          <p:nvPr>
            <p:custDataLst>
              <p:tags r:id="rId2"/>
            </p:custDataLst>
          </p:nvPr>
        </p:nvPicPr>
        <p:blipFill>
          <a:blip r:embed="rId9">
            <a:extLst>
              <a:ext uri="{28A0092B-C50C-407E-A947-70E740481C1C}">
                <a14:useLocalDpi xmlns:a14="http://schemas.microsoft.com/office/drawing/2010/main" val="0"/>
              </a:ext>
            </a:extLst>
          </a:blip>
          <a:stretch>
            <a:fillRect/>
          </a:stretch>
        </p:blipFill>
        <p:spPr>
          <a:xfrm>
            <a:off x="489198" y="1588181"/>
            <a:ext cx="2348865" cy="4572000"/>
          </a:xfrm>
          <a:prstGeom prst="rect">
            <a:avLst/>
          </a:prstGeom>
          <a:effectLst>
            <a:outerShdw blurRad="88900" dist="114300" dir="2700000" algn="tl" rotWithShape="0">
              <a:prstClr val="black">
                <a:alpha val="40000"/>
              </a:prstClr>
            </a:outerShdw>
          </a:effectLst>
        </p:spPr>
      </p:pic>
      <p:pic>
        <p:nvPicPr>
          <p:cNvPr id="19" name="Picture 18">
            <a:extLst>
              <a:ext uri="{FF2B5EF4-FFF2-40B4-BE49-F238E27FC236}">
                <a16:creationId xmlns:a16="http://schemas.microsoft.com/office/drawing/2014/main" id="{B9DA9FD3-FAD4-46C6-A3D1-5A5542E693F1}"/>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1" name="TextBox 20">
            <a:extLst>
              <a:ext uri="{FF2B5EF4-FFF2-40B4-BE49-F238E27FC236}">
                <a16:creationId xmlns:a16="http://schemas.microsoft.com/office/drawing/2014/main" id="{7566DB3C-D7B6-418C-A3E4-B4B3ED9EAFB8}"/>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20" name="TextBox 19">
            <a:extLst>
              <a:ext uri="{FF2B5EF4-FFF2-40B4-BE49-F238E27FC236}">
                <a16:creationId xmlns:a16="http://schemas.microsoft.com/office/drawing/2014/main" id="{E83798F6-1CAF-4313-A5EA-AE59CAEE2F7B}"/>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37517878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5631DC7-DDF3-4F60-8AF0-5B2B8263FB03}"/>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Tree>
    <p:custDataLst>
      <p:tags r:id="rId1"/>
    </p:custDataLst>
    <p:extLst>
      <p:ext uri="{BB962C8B-B14F-4D97-AF65-F5344CB8AC3E}">
        <p14:creationId xmlns:p14="http://schemas.microsoft.com/office/powerpoint/2010/main" val="2169493356"/>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Shape&#10;&#10;Description automatically generated with medium confidence">
            <a:extLst>
              <a:ext uri="{FF2B5EF4-FFF2-40B4-BE49-F238E27FC236}">
                <a16:creationId xmlns:a16="http://schemas.microsoft.com/office/drawing/2014/main" id="{EA212FC9-8487-4827-97BD-E40D3DBAAAE5}"/>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10209683" y="2593003"/>
            <a:ext cx="1479177" cy="3998165"/>
          </a:xfrm>
          <a:prstGeom prst="rect">
            <a:avLst/>
          </a:prstGeom>
        </p:spPr>
      </p:pic>
      <p:pic>
        <p:nvPicPr>
          <p:cNvPr id="23" name="Picture 22">
            <a:extLst>
              <a:ext uri="{FF2B5EF4-FFF2-40B4-BE49-F238E27FC236}">
                <a16:creationId xmlns:a16="http://schemas.microsoft.com/office/drawing/2014/main" id="{237C4C33-83A6-46F0-AF1E-4080E3EF99DD}"/>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52500" y="1676401"/>
            <a:ext cx="11000232" cy="3853476"/>
          </a:xfrm>
          <a:prstGeom prst="rect">
            <a:avLst/>
          </a:prstGeom>
          <a:effectLst/>
        </p:spPr>
      </p:pic>
      <p:grpSp>
        <p:nvGrpSpPr>
          <p:cNvPr id="31" name="Group 30">
            <a:extLst>
              <a:ext uri="{FF2B5EF4-FFF2-40B4-BE49-F238E27FC236}">
                <a16:creationId xmlns:a16="http://schemas.microsoft.com/office/drawing/2014/main" id="{B88497F5-0647-43F8-A655-72CB0AB6697A}"/>
              </a:ext>
            </a:extLst>
          </p:cNvPr>
          <p:cNvGrpSpPr/>
          <p:nvPr/>
        </p:nvGrpSpPr>
        <p:grpSpPr>
          <a:xfrm>
            <a:off x="1049020" y="5474930"/>
            <a:ext cx="1214993" cy="559643"/>
            <a:chOff x="990396" y="5170130"/>
            <a:chExt cx="2436592" cy="559643"/>
          </a:xfrm>
        </p:grpSpPr>
        <p:grpSp>
          <p:nvGrpSpPr>
            <p:cNvPr id="32" name="Group 31">
              <a:extLst>
                <a:ext uri="{FF2B5EF4-FFF2-40B4-BE49-F238E27FC236}">
                  <a16:creationId xmlns:a16="http://schemas.microsoft.com/office/drawing/2014/main" id="{1DB82579-C83B-4435-8926-C91A79326AAB}"/>
                </a:ext>
              </a:extLst>
            </p:cNvPr>
            <p:cNvGrpSpPr/>
            <p:nvPr/>
          </p:nvGrpSpPr>
          <p:grpSpPr>
            <a:xfrm>
              <a:off x="990396" y="5170130"/>
              <a:ext cx="2220394" cy="559643"/>
              <a:chOff x="1967587" y="3990958"/>
              <a:chExt cx="1321830" cy="559643"/>
            </a:xfrm>
          </p:grpSpPr>
          <p:sp>
            <p:nvSpPr>
              <p:cNvPr id="35" name="AutoShape 7">
                <a:extLst>
                  <a:ext uri="{FF2B5EF4-FFF2-40B4-BE49-F238E27FC236}">
                    <a16:creationId xmlns:a16="http://schemas.microsoft.com/office/drawing/2014/main" id="{8460CB51-D691-4EAD-8B79-024D2D66ADCA}"/>
                  </a:ext>
                </a:extLst>
              </p:cNvPr>
              <p:cNvSpPr>
                <a:spLocks/>
              </p:cNvSpPr>
              <p:nvPr/>
            </p:nvSpPr>
            <p:spPr bwMode="auto">
              <a:xfrm rot="16200000">
                <a:off x="2576240" y="3382305"/>
                <a:ext cx="104523" cy="1321830"/>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36" name="AutoShape 8">
                <a:extLst>
                  <a:ext uri="{FF2B5EF4-FFF2-40B4-BE49-F238E27FC236}">
                    <a16:creationId xmlns:a16="http://schemas.microsoft.com/office/drawing/2014/main" id="{0190603C-7BD4-46E3-A081-3A3AE9B8E7DF}"/>
                  </a:ext>
                </a:extLst>
              </p:cNvPr>
              <p:cNvCxnSpPr>
                <a:cxnSpLocks noChangeShapeType="1"/>
              </p:cNvCxnSpPr>
              <p:nvPr/>
            </p:nvCxnSpPr>
            <p:spPr bwMode="auto">
              <a:xfrm>
                <a:off x="2632412" y="4102647"/>
                <a:ext cx="0" cy="447954"/>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cxnSp>
          <p:nvCxnSpPr>
            <p:cNvPr id="34" name="AutoShape 20">
              <a:extLst>
                <a:ext uri="{FF2B5EF4-FFF2-40B4-BE49-F238E27FC236}">
                  <a16:creationId xmlns:a16="http://schemas.microsoft.com/office/drawing/2014/main" id="{E0659A5C-527E-4F94-B5BA-FE33742C38C1}"/>
                </a:ext>
              </a:extLst>
            </p:cNvPr>
            <p:cNvCxnSpPr>
              <a:cxnSpLocks noChangeShapeType="1"/>
            </p:cNvCxnSpPr>
            <p:nvPr/>
          </p:nvCxnSpPr>
          <p:spPr bwMode="auto">
            <a:xfrm flipH="1" flipV="1">
              <a:off x="2083938" y="5722153"/>
              <a:ext cx="1343050" cy="7620"/>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sp>
        <p:nvSpPr>
          <p:cNvPr id="14" name="TextBox 13">
            <a:extLst>
              <a:ext uri="{FF2B5EF4-FFF2-40B4-BE49-F238E27FC236}">
                <a16:creationId xmlns:a16="http://schemas.microsoft.com/office/drawing/2014/main" id="{9D842003-4390-4AFF-8A74-BBC0D77CE46B}"/>
              </a:ext>
            </a:extLst>
          </p:cNvPr>
          <p:cNvSpPr txBox="1"/>
          <p:nvPr/>
        </p:nvSpPr>
        <p:spPr>
          <a:xfrm>
            <a:off x="2296196" y="5387294"/>
            <a:ext cx="7591269" cy="738664"/>
          </a:xfrm>
          <a:prstGeom prst="rect">
            <a:avLst/>
          </a:prstGeom>
          <a:noFill/>
          <a:effectLst/>
        </p:spPr>
        <p:txBody>
          <a:bodyPr wrap="square" rtlCol="0">
            <a:spAutoFit/>
          </a:bodyPr>
          <a:lstStyle/>
          <a:p>
            <a:r>
              <a:rPr lang="en-US" sz="1400" dirty="0">
                <a:latin typeface="Arial Rounded MT Bold" panose="020F0704030504030204" pitchFamily="34" charset="0"/>
              </a:rPr>
              <a:t>This is where Supervisor Admin access data is entered. The Username and Password credentials are entered and set. This will also be where Supervisor sheet access and Email is entered. Data is updated or reset by accessing the Amend Data. </a:t>
            </a:r>
          </a:p>
        </p:txBody>
      </p:sp>
      <p:sp>
        <p:nvSpPr>
          <p:cNvPr id="20" name="Rectangle 19">
            <a:hlinkClick r:id="rId7" action="ppaction://hlinksldjump" highlightClick="1"/>
            <a:hlinkHover r:id="" action="ppaction://noaction" highlightClick="1"/>
            <a:extLst>
              <a:ext uri="{FF2B5EF4-FFF2-40B4-BE49-F238E27FC236}">
                <a16:creationId xmlns:a16="http://schemas.microsoft.com/office/drawing/2014/main" id="{701897F7-BA21-4CD8-B32F-9C5D55458DC4}"/>
              </a:ext>
            </a:extLst>
          </p:cNvPr>
          <p:cNvSpPr/>
          <p:nvPr/>
        </p:nvSpPr>
        <p:spPr>
          <a:xfrm>
            <a:off x="6172200" y="3535679"/>
            <a:ext cx="747988" cy="144781"/>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6FA8CFAA-3B07-421C-AE64-394DF064EF02}"/>
              </a:ext>
            </a:extLst>
          </p:cNvPr>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6172200" y="2737073"/>
            <a:ext cx="2632114" cy="1972437"/>
          </a:xfrm>
          <a:prstGeom prst="rect">
            <a:avLst/>
          </a:prstGeom>
          <a:effectLst>
            <a:outerShdw blurRad="88900" dist="114300" dir="2700000" algn="tl" rotWithShape="0">
              <a:prstClr val="black">
                <a:alpha val="40000"/>
              </a:prstClr>
            </a:outerShdw>
          </a:effectLst>
        </p:spPr>
      </p:pic>
      <p:cxnSp>
        <p:nvCxnSpPr>
          <p:cNvPr id="15" name="AutoShape 8">
            <a:extLst>
              <a:ext uri="{FF2B5EF4-FFF2-40B4-BE49-F238E27FC236}">
                <a16:creationId xmlns:a16="http://schemas.microsoft.com/office/drawing/2014/main" id="{64F500D9-DA88-4E69-8A2B-4592CA875DD5}"/>
              </a:ext>
            </a:extLst>
          </p:cNvPr>
          <p:cNvCxnSpPr>
            <a:cxnSpLocks noChangeShapeType="1"/>
          </p:cNvCxnSpPr>
          <p:nvPr/>
        </p:nvCxnSpPr>
        <p:spPr bwMode="auto">
          <a:xfrm flipH="1">
            <a:off x="5143500" y="3204313"/>
            <a:ext cx="1896662" cy="2053487"/>
          </a:xfrm>
          <a:prstGeom prst="straightConnector1">
            <a:avLst/>
          </a:prstGeom>
          <a:noFill/>
          <a:ln w="254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pic>
        <p:nvPicPr>
          <p:cNvPr id="22" name="Picture 21">
            <a:extLst>
              <a:ext uri="{FF2B5EF4-FFF2-40B4-BE49-F238E27FC236}">
                <a16:creationId xmlns:a16="http://schemas.microsoft.com/office/drawing/2014/main" id="{2E73294D-24D8-4741-A010-845B2A7BE967}"/>
              </a:ext>
            </a:extLst>
          </p:cNvPr>
          <p:cNvPicPr>
            <a:picLocks noChangeAspect="1"/>
          </p:cNvPicPr>
          <p:nvPr>
            <p:custDataLst>
              <p:tags r:id="rId2"/>
            </p:custDataLst>
          </p:nvPr>
        </p:nvPicPr>
        <p:blipFill>
          <a:blip r:embed="rId9">
            <a:extLst>
              <a:ext uri="{28A0092B-C50C-407E-A947-70E740481C1C}">
                <a14:useLocalDpi xmlns:a14="http://schemas.microsoft.com/office/drawing/2010/main" val="0"/>
              </a:ext>
            </a:extLst>
          </a:blip>
          <a:stretch>
            <a:fillRect/>
          </a:stretch>
        </p:blipFill>
        <p:spPr>
          <a:xfrm>
            <a:off x="9769193" y="1802960"/>
            <a:ext cx="1705927" cy="4572000"/>
          </a:xfrm>
          <a:prstGeom prst="rect">
            <a:avLst/>
          </a:prstGeom>
          <a:effectLst>
            <a:outerShdw blurRad="88900" dist="114300" dir="2700000" algn="tl" rotWithShape="0">
              <a:prstClr val="black">
                <a:alpha val="40000"/>
              </a:prstClr>
            </a:outerShdw>
          </a:effectLst>
        </p:spPr>
      </p:pic>
      <p:pic>
        <p:nvPicPr>
          <p:cNvPr id="21" name="Picture 20">
            <a:extLst>
              <a:ext uri="{FF2B5EF4-FFF2-40B4-BE49-F238E27FC236}">
                <a16:creationId xmlns:a16="http://schemas.microsoft.com/office/drawing/2014/main" id="{899AA77F-F41F-4FF6-97A3-039A9C37274C}"/>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6" name="TextBox 25">
            <a:extLst>
              <a:ext uri="{FF2B5EF4-FFF2-40B4-BE49-F238E27FC236}">
                <a16:creationId xmlns:a16="http://schemas.microsoft.com/office/drawing/2014/main" id="{83D30231-FCC3-4A81-A71C-CA78CB3486DB}"/>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28" name="TextBox 27">
            <a:extLst>
              <a:ext uri="{FF2B5EF4-FFF2-40B4-BE49-F238E27FC236}">
                <a16:creationId xmlns:a16="http://schemas.microsoft.com/office/drawing/2014/main" id="{D8B46C79-7F50-436D-9AEB-35AAF18AA83E}"/>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19023861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Picture 33" descr="Shape&#10;&#10;Description automatically generated with medium confidence">
            <a:extLst>
              <a:ext uri="{FF2B5EF4-FFF2-40B4-BE49-F238E27FC236}">
                <a16:creationId xmlns:a16="http://schemas.microsoft.com/office/drawing/2014/main" id="{1A34F508-B097-4706-A77F-D7A127409372}"/>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10209683" y="2593003"/>
            <a:ext cx="1479177" cy="3998165"/>
          </a:xfrm>
          <a:prstGeom prst="rect">
            <a:avLst/>
          </a:prstGeom>
        </p:spPr>
      </p:pic>
      <p:pic>
        <p:nvPicPr>
          <p:cNvPr id="23" name="Picture 22">
            <a:extLst>
              <a:ext uri="{FF2B5EF4-FFF2-40B4-BE49-F238E27FC236}">
                <a16:creationId xmlns:a16="http://schemas.microsoft.com/office/drawing/2014/main" id="{1EE65A5A-B108-479E-BF64-D689CA888F1A}"/>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52500" y="1676401"/>
            <a:ext cx="11000232" cy="3853476"/>
          </a:xfrm>
          <a:prstGeom prst="rect">
            <a:avLst/>
          </a:prstGeom>
          <a:effectLst/>
        </p:spPr>
      </p:pic>
      <p:sp>
        <p:nvSpPr>
          <p:cNvPr id="14" name="TextBox 13">
            <a:extLst>
              <a:ext uri="{FF2B5EF4-FFF2-40B4-BE49-F238E27FC236}">
                <a16:creationId xmlns:a16="http://schemas.microsoft.com/office/drawing/2014/main" id="{9D842003-4390-4AFF-8A74-BBC0D77CE46B}"/>
              </a:ext>
            </a:extLst>
          </p:cNvPr>
          <p:cNvSpPr txBox="1"/>
          <p:nvPr/>
        </p:nvSpPr>
        <p:spPr>
          <a:xfrm>
            <a:off x="2378099" y="5665241"/>
            <a:ext cx="7653921" cy="738664"/>
          </a:xfrm>
          <a:prstGeom prst="rect">
            <a:avLst/>
          </a:prstGeom>
          <a:noFill/>
          <a:effectLst/>
        </p:spPr>
        <p:txBody>
          <a:bodyPr wrap="square" rtlCol="0">
            <a:spAutoFit/>
          </a:bodyPr>
          <a:lstStyle/>
          <a:p>
            <a:r>
              <a:rPr lang="en-US" sz="1400" dirty="0">
                <a:latin typeface="Arial Rounded MT Bold" panose="020F0704030504030204" pitchFamily="34" charset="0"/>
              </a:rPr>
              <a:t>This lower section of the Admin Panel is were data is updated or reset. This is activated by the Amend Data button and completed by selecting the Update Data button.. </a:t>
            </a:r>
          </a:p>
        </p:txBody>
      </p:sp>
      <p:sp>
        <p:nvSpPr>
          <p:cNvPr id="20" name="Rectangle 19">
            <a:hlinkClick r:id="rId7" action="ppaction://hlinksldjump" highlightClick="1"/>
            <a:hlinkHover r:id="" action="ppaction://noaction" highlightClick="1"/>
            <a:extLst>
              <a:ext uri="{FF2B5EF4-FFF2-40B4-BE49-F238E27FC236}">
                <a16:creationId xmlns:a16="http://schemas.microsoft.com/office/drawing/2014/main" id="{701897F7-BA21-4CD8-B32F-9C5D55458DC4}"/>
              </a:ext>
            </a:extLst>
          </p:cNvPr>
          <p:cNvSpPr/>
          <p:nvPr/>
        </p:nvSpPr>
        <p:spPr>
          <a:xfrm>
            <a:off x="6172200" y="3535679"/>
            <a:ext cx="747988" cy="144781"/>
          </a:xfrm>
          <a:prstGeom prst="rect">
            <a:avLst/>
          </a:prstGeom>
          <a:solidFill>
            <a:schemeClr val="accent1">
              <a:alpha val="5000"/>
            </a:schemeClr>
          </a:soli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603B08CC-BF10-438A-AA3E-1EA701365587}"/>
              </a:ext>
            </a:extLst>
          </p:cNvPr>
          <p:cNvPicPr>
            <a:picLocks noChangeAspect="1"/>
          </p:cNvPicPr>
          <p:nvPr/>
        </p:nvPicPr>
        <p:blipFill>
          <a:blip r:embed="rId8" cstate="email">
            <a:extLst>
              <a:ext uri="{28A0092B-C50C-407E-A947-70E740481C1C}">
                <a14:useLocalDpi xmlns:a14="http://schemas.microsoft.com/office/drawing/2010/main" val="0"/>
              </a:ext>
            </a:extLst>
          </a:blip>
          <a:srcRect/>
          <a:stretch/>
        </p:blipFill>
        <p:spPr>
          <a:xfrm>
            <a:off x="3922910" y="1327072"/>
            <a:ext cx="5000676" cy="3875664"/>
          </a:xfrm>
          <a:prstGeom prst="rect">
            <a:avLst/>
          </a:prstGeom>
          <a:effectLst>
            <a:outerShdw blurRad="88900" dist="114300" dir="2700000" algn="tl" rotWithShape="0">
              <a:prstClr val="black">
                <a:alpha val="40000"/>
              </a:prstClr>
            </a:outerShdw>
          </a:effectLst>
        </p:spPr>
      </p:pic>
      <p:sp>
        <p:nvSpPr>
          <p:cNvPr id="48" name="AutoShape 7">
            <a:extLst>
              <a:ext uri="{FF2B5EF4-FFF2-40B4-BE49-F238E27FC236}">
                <a16:creationId xmlns:a16="http://schemas.microsoft.com/office/drawing/2014/main" id="{50DD6931-8481-43FD-A08A-1672633FE275}"/>
              </a:ext>
            </a:extLst>
          </p:cNvPr>
          <p:cNvSpPr>
            <a:spLocks/>
          </p:cNvSpPr>
          <p:nvPr/>
        </p:nvSpPr>
        <p:spPr bwMode="auto">
          <a:xfrm rot="16200000">
            <a:off x="6342712" y="1254109"/>
            <a:ext cx="95981" cy="4528549"/>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49" name="AutoShape 8">
            <a:extLst>
              <a:ext uri="{FF2B5EF4-FFF2-40B4-BE49-F238E27FC236}">
                <a16:creationId xmlns:a16="http://schemas.microsoft.com/office/drawing/2014/main" id="{4BE41F4C-04FD-41B2-8094-BB0117001B1A}"/>
              </a:ext>
            </a:extLst>
          </p:cNvPr>
          <p:cNvCxnSpPr>
            <a:cxnSpLocks noChangeShapeType="1"/>
          </p:cNvCxnSpPr>
          <p:nvPr/>
        </p:nvCxnSpPr>
        <p:spPr bwMode="auto">
          <a:xfrm>
            <a:off x="6277067" y="3561812"/>
            <a:ext cx="0" cy="1913119"/>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nvGrpSpPr>
          <p:cNvPr id="21" name="Group 20">
            <a:extLst>
              <a:ext uri="{FF2B5EF4-FFF2-40B4-BE49-F238E27FC236}">
                <a16:creationId xmlns:a16="http://schemas.microsoft.com/office/drawing/2014/main" id="{D9251A72-E30A-4779-B5C2-590FA3430E7B}"/>
              </a:ext>
            </a:extLst>
          </p:cNvPr>
          <p:cNvGrpSpPr/>
          <p:nvPr/>
        </p:nvGrpSpPr>
        <p:grpSpPr>
          <a:xfrm>
            <a:off x="1049020" y="5474930"/>
            <a:ext cx="1214115" cy="559643"/>
            <a:chOff x="990396" y="5170130"/>
            <a:chExt cx="2436592" cy="559643"/>
          </a:xfrm>
        </p:grpSpPr>
        <p:grpSp>
          <p:nvGrpSpPr>
            <p:cNvPr id="22" name="Group 21">
              <a:extLst>
                <a:ext uri="{FF2B5EF4-FFF2-40B4-BE49-F238E27FC236}">
                  <a16:creationId xmlns:a16="http://schemas.microsoft.com/office/drawing/2014/main" id="{ABCE75E3-4D55-4FF2-8196-41A9712363A5}"/>
                </a:ext>
              </a:extLst>
            </p:cNvPr>
            <p:cNvGrpSpPr/>
            <p:nvPr/>
          </p:nvGrpSpPr>
          <p:grpSpPr>
            <a:xfrm>
              <a:off x="990396" y="5170130"/>
              <a:ext cx="2220394" cy="559643"/>
              <a:chOff x="1967587" y="3990958"/>
              <a:chExt cx="1321830" cy="559643"/>
            </a:xfrm>
          </p:grpSpPr>
          <p:sp>
            <p:nvSpPr>
              <p:cNvPr id="29" name="AutoShape 7">
                <a:extLst>
                  <a:ext uri="{FF2B5EF4-FFF2-40B4-BE49-F238E27FC236}">
                    <a16:creationId xmlns:a16="http://schemas.microsoft.com/office/drawing/2014/main" id="{4B3B8500-7220-4300-AD0A-055D3523DBA6}"/>
                  </a:ext>
                </a:extLst>
              </p:cNvPr>
              <p:cNvSpPr>
                <a:spLocks/>
              </p:cNvSpPr>
              <p:nvPr/>
            </p:nvSpPr>
            <p:spPr bwMode="auto">
              <a:xfrm rot="16200000">
                <a:off x="2576240" y="3382305"/>
                <a:ext cx="104523" cy="1321830"/>
              </a:xfrm>
              <a:prstGeom prst="leftBracket">
                <a:avLst>
                  <a:gd name="adj" fmla="val 114965"/>
                </a:avLst>
              </a:prstGeom>
              <a:noFill/>
              <a:ln w="38100" algn="ctr">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5B9BD5"/>
                    </a:solidFill>
                  </a14:hiddenFill>
                </a:ext>
              </a:extLst>
            </p:spPr>
            <p:txBody>
              <a:bodyPr vert="horz" wrap="square" lIns="36576" tIns="36576" rIns="36576" bIns="36576" numCol="1" anchor="t" anchorCtr="0" compatLnSpc="1">
                <a:prstTxWarp prst="textNoShape">
                  <a:avLst/>
                </a:prstTxWarp>
              </a:bodyPr>
              <a:lstStyle/>
              <a:p>
                <a:endParaRPr lang="en-US" dirty="0"/>
              </a:p>
            </p:txBody>
          </p:sp>
          <p:cxnSp>
            <p:nvCxnSpPr>
              <p:cNvPr id="30" name="AutoShape 8">
                <a:extLst>
                  <a:ext uri="{FF2B5EF4-FFF2-40B4-BE49-F238E27FC236}">
                    <a16:creationId xmlns:a16="http://schemas.microsoft.com/office/drawing/2014/main" id="{20A7219E-9271-4188-8251-DAA949D722EF}"/>
                  </a:ext>
                </a:extLst>
              </p:cNvPr>
              <p:cNvCxnSpPr>
                <a:cxnSpLocks noChangeShapeType="1"/>
              </p:cNvCxnSpPr>
              <p:nvPr/>
            </p:nvCxnSpPr>
            <p:spPr bwMode="auto">
              <a:xfrm>
                <a:off x="2632412" y="4102647"/>
                <a:ext cx="0" cy="447954"/>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cxnSp>
          <p:nvCxnSpPr>
            <p:cNvPr id="24" name="AutoShape 20">
              <a:extLst>
                <a:ext uri="{FF2B5EF4-FFF2-40B4-BE49-F238E27FC236}">
                  <a16:creationId xmlns:a16="http://schemas.microsoft.com/office/drawing/2014/main" id="{0115FA02-75E2-4B05-9FFF-09BD03AE4BBB}"/>
                </a:ext>
              </a:extLst>
            </p:cNvPr>
            <p:cNvCxnSpPr>
              <a:cxnSpLocks noChangeShapeType="1"/>
            </p:cNvCxnSpPr>
            <p:nvPr/>
          </p:nvCxnSpPr>
          <p:spPr bwMode="auto">
            <a:xfrm flipH="1" flipV="1">
              <a:off x="2083938" y="5722153"/>
              <a:ext cx="1343050" cy="7620"/>
            </a:xfrm>
            <a:prstGeom prst="straightConnector1">
              <a:avLst/>
            </a:prstGeom>
            <a:noFill/>
            <a:ln w="38100">
              <a:solidFill>
                <a:srgbClr val="FF0000"/>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grpSp>
      <p:pic>
        <p:nvPicPr>
          <p:cNvPr id="19" name="Picture 18">
            <a:extLst>
              <a:ext uri="{FF2B5EF4-FFF2-40B4-BE49-F238E27FC236}">
                <a16:creationId xmlns:a16="http://schemas.microsoft.com/office/drawing/2014/main" id="{A9A45C1B-7941-4381-94BF-CBFE3442DAD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32" name="Picture 31">
            <a:extLst>
              <a:ext uri="{FF2B5EF4-FFF2-40B4-BE49-F238E27FC236}">
                <a16:creationId xmlns:a16="http://schemas.microsoft.com/office/drawing/2014/main" id="{C4EFF0B2-8BB0-4DA8-93DF-261A3B3CFCEF}"/>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8" name="TextBox 27">
            <a:extLst>
              <a:ext uri="{FF2B5EF4-FFF2-40B4-BE49-F238E27FC236}">
                <a16:creationId xmlns:a16="http://schemas.microsoft.com/office/drawing/2014/main" id="{4BF465C4-3FAF-40D7-B289-64C90DE395F6}"/>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31" name="TextBox 30">
            <a:extLst>
              <a:ext uri="{FF2B5EF4-FFF2-40B4-BE49-F238E27FC236}">
                <a16:creationId xmlns:a16="http://schemas.microsoft.com/office/drawing/2014/main" id="{F18E4363-DEED-4AD2-BC3E-6EDCA590C448}"/>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pic>
        <p:nvPicPr>
          <p:cNvPr id="25" name="Picture 24">
            <a:extLst>
              <a:ext uri="{FF2B5EF4-FFF2-40B4-BE49-F238E27FC236}">
                <a16:creationId xmlns:a16="http://schemas.microsoft.com/office/drawing/2014/main" id="{CD4F2931-A721-8077-510F-7DC6D140F05E}"/>
              </a:ext>
            </a:extLst>
          </p:cNvPr>
          <p:cNvPicPr>
            <a:picLocks noChangeAspect="1"/>
          </p:cNvPicPr>
          <p:nvPr>
            <p:custDataLst>
              <p:tags r:id="rId2"/>
            </p:custDataLst>
          </p:nvPr>
        </p:nvPicPr>
        <p:blipFill>
          <a:blip r:embed="rId11">
            <a:extLst>
              <a:ext uri="{28A0092B-C50C-407E-A947-70E740481C1C}">
                <a14:useLocalDpi xmlns:a14="http://schemas.microsoft.com/office/drawing/2010/main" val="0"/>
              </a:ext>
            </a:extLst>
          </a:blip>
          <a:stretch>
            <a:fillRect/>
          </a:stretch>
        </p:blipFill>
        <p:spPr>
          <a:xfrm>
            <a:off x="9769193" y="1802960"/>
            <a:ext cx="1705927" cy="4572000"/>
          </a:xfrm>
          <a:prstGeom prst="rect">
            <a:avLst/>
          </a:prstGeom>
          <a:effectLst>
            <a:outerShdw blurRad="88900" dist="1143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324005145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C2710CE-5323-41F7-9D34-BB20B374FB00}"/>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Tree>
    <p:custDataLst>
      <p:tags r:id="rId1"/>
    </p:custDataLst>
    <p:extLst>
      <p:ext uri="{BB962C8B-B14F-4D97-AF65-F5344CB8AC3E}">
        <p14:creationId xmlns:p14="http://schemas.microsoft.com/office/powerpoint/2010/main" val="796217193"/>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AC3CD66E-C6ED-4F8A-9FEE-8E7C5BCAC771}"/>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952500" y="1676401"/>
            <a:ext cx="11000232" cy="3853476"/>
          </a:xfrm>
          <a:prstGeom prst="rect">
            <a:avLst/>
          </a:prstGeom>
          <a:effectLst/>
        </p:spPr>
      </p:pic>
      <p:pic>
        <p:nvPicPr>
          <p:cNvPr id="19" name="Picture 18">
            <a:extLst>
              <a:ext uri="{FF2B5EF4-FFF2-40B4-BE49-F238E27FC236}">
                <a16:creationId xmlns:a16="http://schemas.microsoft.com/office/drawing/2014/main" id="{8917048E-FED7-4114-A31C-A62EDD0FA7FC}"/>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5830996" y="2671148"/>
            <a:ext cx="2987157" cy="1973041"/>
          </a:xfrm>
          <a:prstGeom prst="rect">
            <a:avLst/>
          </a:prstGeom>
          <a:effectLst>
            <a:outerShdw blurRad="88900" dist="114300" dir="2700000" algn="tl" rotWithShape="0">
              <a:prstClr val="black">
                <a:alpha val="40000"/>
              </a:prstClr>
            </a:outerShdw>
          </a:effectLst>
        </p:spPr>
      </p:pic>
      <p:pic>
        <p:nvPicPr>
          <p:cNvPr id="28" name="Picture 27" descr="Shape&#10;&#10;Description automatically generated with medium confidence">
            <a:extLst>
              <a:ext uri="{FF2B5EF4-FFF2-40B4-BE49-F238E27FC236}">
                <a16:creationId xmlns:a16="http://schemas.microsoft.com/office/drawing/2014/main" id="{E0D83D75-9E85-4A49-BEE4-40B921E8FE20}"/>
              </a:ext>
            </a:extLst>
          </p:cNvPr>
          <p:cNvPicPr>
            <a:picLocks noChangeAspect="1"/>
          </p:cNvPicPr>
          <p:nvPr/>
        </p:nvPicPr>
        <p:blipFill>
          <a:blip r:embed="rId7">
            <a:alphaModFix amt="35000"/>
            <a:extLst>
              <a:ext uri="{28A0092B-C50C-407E-A947-70E740481C1C}">
                <a14:useLocalDpi xmlns:a14="http://schemas.microsoft.com/office/drawing/2010/main" val="0"/>
              </a:ext>
            </a:extLst>
          </a:blip>
          <a:stretch>
            <a:fillRect/>
          </a:stretch>
        </p:blipFill>
        <p:spPr>
          <a:xfrm>
            <a:off x="10499911" y="2762152"/>
            <a:ext cx="1479177" cy="3998165"/>
          </a:xfrm>
          <a:prstGeom prst="rect">
            <a:avLst/>
          </a:prstGeom>
        </p:spPr>
      </p:pic>
      <p:sp>
        <p:nvSpPr>
          <p:cNvPr id="14" name="TextBox 13">
            <a:extLst>
              <a:ext uri="{FF2B5EF4-FFF2-40B4-BE49-F238E27FC236}">
                <a16:creationId xmlns:a16="http://schemas.microsoft.com/office/drawing/2014/main" id="{9D842003-4390-4AFF-8A74-BBC0D77CE46B}"/>
              </a:ext>
            </a:extLst>
          </p:cNvPr>
          <p:cNvSpPr txBox="1"/>
          <p:nvPr/>
        </p:nvSpPr>
        <p:spPr>
          <a:xfrm>
            <a:off x="2438401" y="5052034"/>
            <a:ext cx="7505699" cy="1169551"/>
          </a:xfrm>
          <a:prstGeom prst="rect">
            <a:avLst/>
          </a:prstGeom>
          <a:noFill/>
          <a:effectLst/>
        </p:spPr>
        <p:txBody>
          <a:bodyPr wrap="square" rtlCol="0">
            <a:spAutoFit/>
          </a:bodyPr>
          <a:lstStyle/>
          <a:p>
            <a:r>
              <a:rPr lang="en-US" sz="1400" dirty="0">
                <a:latin typeface="Arial Rounded MT Bold" panose="020F0704030504030204" pitchFamily="34" charset="0"/>
              </a:rPr>
              <a:t>Most Call Centers perform monthly testing of their agents in regards to System Navigation and or Soft Skills Training or more direct classroom training. The Pass/Fail section  makes available to the  User the ability To know on a individual agent outcome a Pass/Fail comparison.  Users simply Select the </a:t>
            </a:r>
            <a:r>
              <a:rPr lang="en-US" sz="1400" b="1" dirty="0">
                <a:latin typeface="Arial Rounded MT Bold" panose="020F0704030504030204" pitchFamily="34" charset="0"/>
              </a:rPr>
              <a:t>PASS / FAIL </a:t>
            </a:r>
            <a:r>
              <a:rPr lang="en-US" sz="1400" dirty="0">
                <a:latin typeface="Arial Rounded MT Bold" panose="020F0704030504030204" pitchFamily="34" charset="0"/>
              </a:rPr>
              <a:t>button on the Admin Panel to begin.</a:t>
            </a:r>
          </a:p>
        </p:txBody>
      </p:sp>
      <p:cxnSp>
        <p:nvCxnSpPr>
          <p:cNvPr id="23" name="Straight Arrow Connector 22">
            <a:extLst>
              <a:ext uri="{FF2B5EF4-FFF2-40B4-BE49-F238E27FC236}">
                <a16:creationId xmlns:a16="http://schemas.microsoft.com/office/drawing/2014/main" id="{F417295C-9D63-42E6-95B9-C0097061DF69}"/>
              </a:ext>
            </a:extLst>
          </p:cNvPr>
          <p:cNvCxnSpPr>
            <a:cxnSpLocks/>
          </p:cNvCxnSpPr>
          <p:nvPr/>
        </p:nvCxnSpPr>
        <p:spPr>
          <a:xfrm flipV="1">
            <a:off x="6666795" y="4376615"/>
            <a:ext cx="1031554" cy="639240"/>
          </a:xfrm>
          <a:prstGeom prst="straightConnector1">
            <a:avLst/>
          </a:prstGeom>
          <a:ln w="38100">
            <a:solidFill>
              <a:srgbClr val="FF0000"/>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21" name="Picture 20">
            <a:extLst>
              <a:ext uri="{FF2B5EF4-FFF2-40B4-BE49-F238E27FC236}">
                <a16:creationId xmlns:a16="http://schemas.microsoft.com/office/drawing/2014/main" id="{DEF6CD76-5EE1-412C-9D1B-7B15303EBB1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24" name="Picture 23">
            <a:extLst>
              <a:ext uri="{FF2B5EF4-FFF2-40B4-BE49-F238E27FC236}">
                <a16:creationId xmlns:a16="http://schemas.microsoft.com/office/drawing/2014/main" id="{7DAD3E6A-A5A9-4C52-8F0A-7FCFC6FFC31A}"/>
              </a:ext>
            </a:extLst>
          </p:cNvPr>
          <p:cNvPicPr>
            <a:picLocks noChangeAspect="1"/>
          </p:cNvPicPr>
          <p:nvPr>
            <p:custDataLst>
              <p:tags r:id="rId2"/>
            </p:custDataLst>
          </p:nvPr>
        </p:nvPicPr>
        <p:blipFill>
          <a:blip r:embed="rId9">
            <a:extLst>
              <a:ext uri="{28A0092B-C50C-407E-A947-70E740481C1C}">
                <a14:useLocalDpi xmlns:a14="http://schemas.microsoft.com/office/drawing/2010/main" val="0"/>
              </a:ext>
            </a:extLst>
          </a:blip>
          <a:stretch>
            <a:fillRect/>
          </a:stretch>
        </p:blipFill>
        <p:spPr>
          <a:xfrm>
            <a:off x="10047393" y="1953852"/>
            <a:ext cx="1705927" cy="4572000"/>
          </a:xfrm>
          <a:prstGeom prst="rect">
            <a:avLst/>
          </a:prstGeom>
          <a:effectLst>
            <a:outerShdw blurRad="88900" dist="114300" dir="2700000" algn="tl" rotWithShape="0">
              <a:prstClr val="black">
                <a:alpha val="40000"/>
              </a:prstClr>
            </a:outerShdw>
          </a:effectLst>
        </p:spPr>
      </p:pic>
      <p:pic>
        <p:nvPicPr>
          <p:cNvPr id="17" name="Picture 16">
            <a:extLst>
              <a:ext uri="{FF2B5EF4-FFF2-40B4-BE49-F238E27FC236}">
                <a16:creationId xmlns:a16="http://schemas.microsoft.com/office/drawing/2014/main" id="{D1A3D38D-8ED9-4015-8F6D-FF182580F5E9}"/>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5" name="TextBox 24">
            <a:extLst>
              <a:ext uri="{FF2B5EF4-FFF2-40B4-BE49-F238E27FC236}">
                <a16:creationId xmlns:a16="http://schemas.microsoft.com/office/drawing/2014/main" id="{0BE4614D-4817-4BD7-A18B-989C6D21FB7F}"/>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1" name="TextBox 10">
            <a:extLst>
              <a:ext uri="{FF2B5EF4-FFF2-40B4-BE49-F238E27FC236}">
                <a16:creationId xmlns:a16="http://schemas.microsoft.com/office/drawing/2014/main" id="{535124A1-32E3-4F4C-A83E-71DC4ECA0194}"/>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406746737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Shape&#10;&#10;Description automatically generated with medium confidence">
            <a:extLst>
              <a:ext uri="{FF2B5EF4-FFF2-40B4-BE49-F238E27FC236}">
                <a16:creationId xmlns:a16="http://schemas.microsoft.com/office/drawing/2014/main" id="{1F7BEBB4-6115-4954-BD39-3A1666CEDC4D}"/>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10492291" y="2806977"/>
            <a:ext cx="1479177" cy="3998165"/>
          </a:xfrm>
          <a:prstGeom prst="rect">
            <a:avLst/>
          </a:prstGeom>
        </p:spPr>
      </p:pic>
      <p:pic>
        <p:nvPicPr>
          <p:cNvPr id="17" name="Picture 16">
            <a:extLst>
              <a:ext uri="{FF2B5EF4-FFF2-40B4-BE49-F238E27FC236}">
                <a16:creationId xmlns:a16="http://schemas.microsoft.com/office/drawing/2014/main" id="{A59119E5-64A1-48FA-A314-A7099F237543}"/>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pic>
        <p:nvPicPr>
          <p:cNvPr id="4" name="Picture 3">
            <a:extLst>
              <a:ext uri="{FF2B5EF4-FFF2-40B4-BE49-F238E27FC236}">
                <a16:creationId xmlns:a16="http://schemas.microsoft.com/office/drawing/2014/main" id="{5B94CF26-947D-4C73-B06B-65A2A5A69896}"/>
              </a:ext>
            </a:extLst>
          </p:cNvPr>
          <p:cNvPicPr>
            <a:picLocks noChangeAspect="1"/>
          </p:cNvPicPr>
          <p:nvPr/>
        </p:nvPicPr>
        <p:blipFill>
          <a:blip r:embed="rId7" cstate="email">
            <a:extLst>
              <a:ext uri="{28A0092B-C50C-407E-A947-70E740481C1C}">
                <a14:useLocalDpi xmlns:a14="http://schemas.microsoft.com/office/drawing/2010/main" val="0"/>
              </a:ext>
            </a:extLst>
          </a:blip>
          <a:srcRect/>
          <a:stretch/>
        </p:blipFill>
        <p:spPr>
          <a:xfrm>
            <a:off x="3078681" y="1103764"/>
            <a:ext cx="6941619" cy="3793556"/>
          </a:xfrm>
          <a:prstGeom prst="rect">
            <a:avLst/>
          </a:prstGeom>
          <a:effectLst>
            <a:outerShdw blurRad="88900" dist="114300" dir="2700000" algn="tl" rotWithShape="0">
              <a:prstClr val="black">
                <a:alpha val="40000"/>
              </a:prstClr>
            </a:outerShdw>
          </a:effectLst>
        </p:spPr>
      </p:pic>
      <p:sp>
        <p:nvSpPr>
          <p:cNvPr id="18" name="TextBox 17">
            <a:extLst>
              <a:ext uri="{FF2B5EF4-FFF2-40B4-BE49-F238E27FC236}">
                <a16:creationId xmlns:a16="http://schemas.microsoft.com/office/drawing/2014/main" id="{40B7CD25-10FC-4829-A863-FCB54DA857BC}"/>
              </a:ext>
            </a:extLst>
          </p:cNvPr>
          <p:cNvSpPr txBox="1"/>
          <p:nvPr/>
        </p:nvSpPr>
        <p:spPr>
          <a:xfrm>
            <a:off x="2365131" y="5054656"/>
            <a:ext cx="7655170" cy="1600438"/>
          </a:xfrm>
          <a:prstGeom prst="rect">
            <a:avLst/>
          </a:prstGeom>
          <a:noFill/>
          <a:effectLst/>
        </p:spPr>
        <p:txBody>
          <a:bodyPr wrap="square" rtlCol="0">
            <a:spAutoFit/>
          </a:bodyPr>
          <a:lstStyle/>
          <a:p>
            <a:r>
              <a:rPr lang="en-US" sz="1400" dirty="0">
                <a:latin typeface="Arial Rounded MT Bold" panose="020F0704030504030204" pitchFamily="34" charset="0"/>
              </a:rPr>
              <a:t>Follow the four (4) easy steps above to enter the results of training for each employee.  The PASS / FAIL section is designed to show how many Training Courses the employee has passed and failed in any given period (month) of training.  </a:t>
            </a:r>
          </a:p>
          <a:p>
            <a:endParaRPr lang="en-US" sz="1400" dirty="0">
              <a:latin typeface="Arial Rounded MT Bold" panose="020F0704030504030204" pitchFamily="34" charset="0"/>
            </a:endParaRPr>
          </a:p>
          <a:p>
            <a:r>
              <a:rPr lang="en-US" sz="1400" dirty="0">
                <a:latin typeface="Arial Rounded MT Bold" panose="020F0704030504030204" pitchFamily="34" charset="0"/>
              </a:rPr>
              <a:t>Reason:  The process of improvement is the ability to measure success vs failure.  The way to modify behavior  and improve performance is through the audit process  and through training.</a:t>
            </a:r>
          </a:p>
        </p:txBody>
      </p:sp>
      <p:cxnSp>
        <p:nvCxnSpPr>
          <p:cNvPr id="21" name="Straight Arrow Connector 20">
            <a:extLst>
              <a:ext uri="{FF2B5EF4-FFF2-40B4-BE49-F238E27FC236}">
                <a16:creationId xmlns:a16="http://schemas.microsoft.com/office/drawing/2014/main" id="{AACC9AD8-8F93-4427-BA49-BDB817DD9965}"/>
              </a:ext>
            </a:extLst>
          </p:cNvPr>
          <p:cNvCxnSpPr>
            <a:cxnSpLocks/>
          </p:cNvCxnSpPr>
          <p:nvPr/>
        </p:nvCxnSpPr>
        <p:spPr>
          <a:xfrm flipH="1" flipV="1">
            <a:off x="4167678" y="1327644"/>
            <a:ext cx="404322" cy="3695699"/>
          </a:xfrm>
          <a:prstGeom prst="straightConnector1">
            <a:avLst/>
          </a:prstGeom>
          <a:ln w="38100">
            <a:solidFill>
              <a:srgbClr val="FF0000"/>
            </a:solidFill>
            <a:tailEnd type="triangle"/>
          </a:ln>
          <a:effectLst>
            <a:outerShdw blurRad="88900" dist="1143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185A1B8D-5709-4342-981F-7B3196F35EB6}"/>
              </a:ext>
            </a:extLst>
          </p:cNvPr>
          <p:cNvSpPr/>
          <p:nvPr/>
        </p:nvSpPr>
        <p:spPr>
          <a:xfrm>
            <a:off x="3479731" y="1228867"/>
            <a:ext cx="1229429" cy="98777"/>
          </a:xfrm>
          <a:prstGeom prst="rect">
            <a:avLst/>
          </a:prstGeom>
          <a:solidFill>
            <a:srgbClr val="1085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6" name="Picture 25">
            <a:extLst>
              <a:ext uri="{FF2B5EF4-FFF2-40B4-BE49-F238E27FC236}">
                <a16:creationId xmlns:a16="http://schemas.microsoft.com/office/drawing/2014/main" id="{366824D2-7414-4038-8E04-09B15B2A1ACF}"/>
              </a:ext>
            </a:extLst>
          </p:cNvPr>
          <p:cNvPicPr>
            <a:picLocks noChangeAspect="1"/>
          </p:cNvPicPr>
          <p:nvPr>
            <p:custDataLst>
              <p:tags r:id="rId2"/>
            </p:custDataLst>
          </p:nvPr>
        </p:nvPicPr>
        <p:blipFill>
          <a:blip r:embed="rId8">
            <a:extLst>
              <a:ext uri="{28A0092B-C50C-407E-A947-70E740481C1C}">
                <a14:useLocalDpi xmlns:a14="http://schemas.microsoft.com/office/drawing/2010/main" val="0"/>
              </a:ext>
            </a:extLst>
          </a:blip>
          <a:stretch>
            <a:fillRect/>
          </a:stretch>
        </p:blipFill>
        <p:spPr>
          <a:xfrm>
            <a:off x="9531274" y="1928854"/>
            <a:ext cx="2223135" cy="4572000"/>
          </a:xfrm>
          <a:prstGeom prst="rect">
            <a:avLst/>
          </a:prstGeom>
          <a:effectLst>
            <a:outerShdw blurRad="88900" dist="114300" dir="2700000" algn="tl" rotWithShape="0">
              <a:prstClr val="black">
                <a:alpha val="40000"/>
              </a:prstClr>
            </a:outerShdw>
          </a:effectLst>
        </p:spPr>
      </p:pic>
      <p:pic>
        <p:nvPicPr>
          <p:cNvPr id="22" name="Picture 21">
            <a:extLst>
              <a:ext uri="{FF2B5EF4-FFF2-40B4-BE49-F238E27FC236}">
                <a16:creationId xmlns:a16="http://schemas.microsoft.com/office/drawing/2014/main" id="{C6022394-A2CF-4CF0-B990-3D0D2DE1C694}"/>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5" name="TextBox 24">
            <a:extLst>
              <a:ext uri="{FF2B5EF4-FFF2-40B4-BE49-F238E27FC236}">
                <a16:creationId xmlns:a16="http://schemas.microsoft.com/office/drawing/2014/main" id="{15F48FB6-C06B-40D3-9C3B-961FADB5DF92}"/>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1" name="TextBox 10">
            <a:extLst>
              <a:ext uri="{FF2B5EF4-FFF2-40B4-BE49-F238E27FC236}">
                <a16:creationId xmlns:a16="http://schemas.microsoft.com/office/drawing/2014/main" id="{BC6923F1-4A6C-4C5E-AD86-CF670F32C69F}"/>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48412814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descr="Shape&#10;&#10;Description automatically generated with medium confidence">
            <a:extLst>
              <a:ext uri="{FF2B5EF4-FFF2-40B4-BE49-F238E27FC236}">
                <a16:creationId xmlns:a16="http://schemas.microsoft.com/office/drawing/2014/main" id="{CEB5A9F4-534C-4201-8519-F29843F811B0}"/>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10457436" y="2795128"/>
            <a:ext cx="1479177" cy="3998165"/>
          </a:xfrm>
          <a:prstGeom prst="rect">
            <a:avLst/>
          </a:prstGeom>
        </p:spPr>
      </p:pic>
      <p:pic>
        <p:nvPicPr>
          <p:cNvPr id="19" name="Picture 18">
            <a:extLst>
              <a:ext uri="{FF2B5EF4-FFF2-40B4-BE49-F238E27FC236}">
                <a16:creationId xmlns:a16="http://schemas.microsoft.com/office/drawing/2014/main" id="{AD94D935-B4B9-47FB-B57E-72B34B38C1A5}"/>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pic>
        <p:nvPicPr>
          <p:cNvPr id="14" name="Picture 13">
            <a:extLst>
              <a:ext uri="{FF2B5EF4-FFF2-40B4-BE49-F238E27FC236}">
                <a16:creationId xmlns:a16="http://schemas.microsoft.com/office/drawing/2014/main" id="{9FD15FCE-6B9C-4A64-A085-3A588EE16C06}"/>
              </a:ext>
            </a:extLst>
          </p:cNvPr>
          <p:cNvPicPr>
            <a:picLocks noChangeAspect="1"/>
          </p:cNvPicPr>
          <p:nvPr/>
        </p:nvPicPr>
        <p:blipFill>
          <a:blip r:embed="rId7" cstate="email">
            <a:extLst>
              <a:ext uri="{28A0092B-C50C-407E-A947-70E740481C1C}">
                <a14:useLocalDpi xmlns:a14="http://schemas.microsoft.com/office/drawing/2010/main" val="0"/>
              </a:ext>
            </a:extLst>
          </a:blip>
          <a:srcRect/>
          <a:stretch/>
        </p:blipFill>
        <p:spPr>
          <a:xfrm>
            <a:off x="3078681" y="1103764"/>
            <a:ext cx="6949239" cy="3793556"/>
          </a:xfrm>
          <a:prstGeom prst="rect">
            <a:avLst/>
          </a:prstGeom>
          <a:effectLst>
            <a:outerShdw blurRad="88900" dist="114300" dir="2700000" algn="tl" rotWithShape="0">
              <a:prstClr val="black">
                <a:alpha val="40000"/>
              </a:prstClr>
            </a:outerShdw>
          </a:effectLst>
        </p:spPr>
      </p:pic>
      <p:cxnSp>
        <p:nvCxnSpPr>
          <p:cNvPr id="4" name="Straight Arrow Connector 3">
            <a:extLst>
              <a:ext uri="{FF2B5EF4-FFF2-40B4-BE49-F238E27FC236}">
                <a16:creationId xmlns:a16="http://schemas.microsoft.com/office/drawing/2014/main" id="{86480720-E2E0-41FC-AA6A-45CD5C4F90DE}"/>
              </a:ext>
            </a:extLst>
          </p:cNvPr>
          <p:cNvCxnSpPr>
            <a:cxnSpLocks/>
          </p:cNvCxnSpPr>
          <p:nvPr/>
        </p:nvCxnSpPr>
        <p:spPr>
          <a:xfrm flipV="1">
            <a:off x="4698487" y="3603139"/>
            <a:ext cx="2814833" cy="1866818"/>
          </a:xfrm>
          <a:prstGeom prst="straightConnector1">
            <a:avLst/>
          </a:prstGeom>
          <a:ln w="38100">
            <a:solidFill>
              <a:srgbClr val="FF0000"/>
            </a:solidFill>
            <a:tailEnd type="triangle"/>
          </a:ln>
          <a:effectLst>
            <a:outerShdw blurRad="88900" dist="1143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58B656AE-0518-4238-84EF-D37D7A76CABB}"/>
              </a:ext>
            </a:extLst>
          </p:cNvPr>
          <p:cNvSpPr txBox="1"/>
          <p:nvPr/>
        </p:nvSpPr>
        <p:spPr>
          <a:xfrm>
            <a:off x="2407339" y="5489539"/>
            <a:ext cx="8073092" cy="738664"/>
          </a:xfrm>
          <a:prstGeom prst="rect">
            <a:avLst/>
          </a:prstGeom>
          <a:noFill/>
          <a:effectLst/>
        </p:spPr>
        <p:txBody>
          <a:bodyPr wrap="square" rtlCol="0">
            <a:spAutoFit/>
          </a:bodyPr>
          <a:lstStyle/>
          <a:p>
            <a:r>
              <a:rPr lang="en-US" sz="1400" dirty="0">
                <a:latin typeface="Arial Rounded MT Bold" panose="020F0704030504030204" pitchFamily="34" charset="0"/>
              </a:rPr>
              <a:t>Always start with the </a:t>
            </a:r>
            <a:r>
              <a:rPr lang="en-US" sz="1400" dirty="0">
                <a:solidFill>
                  <a:srgbClr val="FF0000"/>
                </a:solidFill>
                <a:latin typeface="Arial Rounded MT Bold" panose="020F0704030504030204" pitchFamily="34" charset="0"/>
              </a:rPr>
              <a:t>EMPLOYEE DATA </a:t>
            </a:r>
            <a:r>
              <a:rPr lang="en-US" sz="1400" dirty="0">
                <a:latin typeface="Arial Rounded MT Bold" panose="020F0704030504030204" pitchFamily="34" charset="0"/>
              </a:rPr>
              <a:t>at the top of the month list. Then enter the number of Pass / Fail sessions for each employee. Remember to make sure </a:t>
            </a:r>
            <a:r>
              <a:rPr lang="en-US" sz="1400" dirty="0">
                <a:solidFill>
                  <a:srgbClr val="FF0000"/>
                </a:solidFill>
                <a:latin typeface="Arial Rounded MT Bold" panose="020F0704030504030204" pitchFamily="34" charset="0"/>
              </a:rPr>
              <a:t>EMPLOYEE DATA  </a:t>
            </a:r>
            <a:r>
              <a:rPr lang="en-US" sz="1400" dirty="0">
                <a:latin typeface="Arial Rounded MT Bold" panose="020F0704030504030204" pitchFamily="34" charset="0"/>
              </a:rPr>
              <a:t>is completed first before any other months are entered.</a:t>
            </a:r>
          </a:p>
        </p:txBody>
      </p:sp>
      <p:pic>
        <p:nvPicPr>
          <p:cNvPr id="17" name="Picture 16">
            <a:extLst>
              <a:ext uri="{FF2B5EF4-FFF2-40B4-BE49-F238E27FC236}">
                <a16:creationId xmlns:a16="http://schemas.microsoft.com/office/drawing/2014/main" id="{F130E2A8-B882-4AAA-BC51-63E3CE7E7D9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sp>
        <p:nvSpPr>
          <p:cNvPr id="22" name="Rectangle 21">
            <a:extLst>
              <a:ext uri="{FF2B5EF4-FFF2-40B4-BE49-F238E27FC236}">
                <a16:creationId xmlns:a16="http://schemas.microsoft.com/office/drawing/2014/main" id="{E68E6FAF-2937-47E2-8636-1792A376F73F}"/>
              </a:ext>
            </a:extLst>
          </p:cNvPr>
          <p:cNvSpPr/>
          <p:nvPr/>
        </p:nvSpPr>
        <p:spPr>
          <a:xfrm>
            <a:off x="3479731" y="1228867"/>
            <a:ext cx="1229429" cy="98777"/>
          </a:xfrm>
          <a:prstGeom prst="rect">
            <a:avLst/>
          </a:prstGeom>
          <a:solidFill>
            <a:srgbClr val="1085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8" name="Picture 27">
            <a:extLst>
              <a:ext uri="{FF2B5EF4-FFF2-40B4-BE49-F238E27FC236}">
                <a16:creationId xmlns:a16="http://schemas.microsoft.com/office/drawing/2014/main" id="{4E03CA8A-45CD-4DE2-B9FD-583FBF97156B}"/>
              </a:ext>
            </a:extLst>
          </p:cNvPr>
          <p:cNvPicPr>
            <a:picLocks noChangeAspect="1"/>
          </p:cNvPicPr>
          <p:nvPr>
            <p:custDataLst>
              <p:tags r:id="rId2"/>
            </p:custDataLst>
          </p:nvPr>
        </p:nvPicPr>
        <p:blipFill>
          <a:blip r:embed="rId9">
            <a:extLst>
              <a:ext uri="{28A0092B-C50C-407E-A947-70E740481C1C}">
                <a14:useLocalDpi xmlns:a14="http://schemas.microsoft.com/office/drawing/2010/main" val="0"/>
              </a:ext>
            </a:extLst>
          </a:blip>
          <a:stretch>
            <a:fillRect/>
          </a:stretch>
        </p:blipFill>
        <p:spPr>
          <a:xfrm>
            <a:off x="9531274" y="1928854"/>
            <a:ext cx="2223135" cy="4572000"/>
          </a:xfrm>
          <a:prstGeom prst="rect">
            <a:avLst/>
          </a:prstGeom>
          <a:effectLst>
            <a:outerShdw blurRad="88900" dist="114300" dir="2700000" algn="tl" rotWithShape="0">
              <a:prstClr val="black">
                <a:alpha val="40000"/>
              </a:prstClr>
            </a:outerShdw>
          </a:effectLst>
        </p:spPr>
      </p:pic>
      <p:pic>
        <p:nvPicPr>
          <p:cNvPr id="18" name="Picture 17">
            <a:extLst>
              <a:ext uri="{FF2B5EF4-FFF2-40B4-BE49-F238E27FC236}">
                <a16:creationId xmlns:a16="http://schemas.microsoft.com/office/drawing/2014/main" id="{8EC1C260-CB53-4DD0-98E5-C274E702659B}"/>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1" name="TextBox 20">
            <a:extLst>
              <a:ext uri="{FF2B5EF4-FFF2-40B4-BE49-F238E27FC236}">
                <a16:creationId xmlns:a16="http://schemas.microsoft.com/office/drawing/2014/main" id="{23B8A579-C63F-48D6-B218-901590D0ECD7}"/>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2" name="TextBox 11">
            <a:extLst>
              <a:ext uri="{FF2B5EF4-FFF2-40B4-BE49-F238E27FC236}">
                <a16:creationId xmlns:a16="http://schemas.microsoft.com/office/drawing/2014/main" id="{0BE0B17C-CC7E-4D9D-B118-48C81F74809F}"/>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123333200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descr="Shape&#10;&#10;Description automatically generated with medium confidence">
            <a:extLst>
              <a:ext uri="{FF2B5EF4-FFF2-40B4-BE49-F238E27FC236}">
                <a16:creationId xmlns:a16="http://schemas.microsoft.com/office/drawing/2014/main" id="{D1C0BDB4-4CEC-42A9-B361-646BEE58916E}"/>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10492291" y="2714793"/>
            <a:ext cx="1479177" cy="3998165"/>
          </a:xfrm>
          <a:prstGeom prst="rect">
            <a:avLst/>
          </a:prstGeom>
        </p:spPr>
      </p:pic>
      <p:pic>
        <p:nvPicPr>
          <p:cNvPr id="18" name="Picture 17">
            <a:extLst>
              <a:ext uri="{FF2B5EF4-FFF2-40B4-BE49-F238E27FC236}">
                <a16:creationId xmlns:a16="http://schemas.microsoft.com/office/drawing/2014/main" id="{BE9E65FC-2911-4D3F-9B7F-8C84DE142C77}"/>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pic>
        <p:nvPicPr>
          <p:cNvPr id="19" name="Picture 18">
            <a:extLst>
              <a:ext uri="{FF2B5EF4-FFF2-40B4-BE49-F238E27FC236}">
                <a16:creationId xmlns:a16="http://schemas.microsoft.com/office/drawing/2014/main" id="{C5D4355D-3AC1-467F-8D03-BEDB3BFFA230}"/>
              </a:ext>
            </a:extLst>
          </p:cNvPr>
          <p:cNvPicPr>
            <a:picLocks/>
          </p:cNvPicPr>
          <p:nvPr/>
        </p:nvPicPr>
        <p:blipFill>
          <a:blip r:embed="rId7" cstate="email">
            <a:extLst>
              <a:ext uri="{28A0092B-C50C-407E-A947-70E740481C1C}">
                <a14:useLocalDpi xmlns:a14="http://schemas.microsoft.com/office/drawing/2010/main" val="0"/>
              </a:ext>
            </a:extLst>
          </a:blip>
          <a:srcRect/>
          <a:stretch/>
        </p:blipFill>
        <p:spPr>
          <a:xfrm>
            <a:off x="3078681" y="1099880"/>
            <a:ext cx="6949440" cy="3794760"/>
          </a:xfrm>
          <a:prstGeom prst="rect">
            <a:avLst/>
          </a:prstGeom>
          <a:effectLst>
            <a:outerShdw blurRad="88900" dist="114300" dir="2700000" algn="tl" rotWithShape="0">
              <a:prstClr val="black">
                <a:alpha val="40000"/>
              </a:prstClr>
            </a:outerShdw>
          </a:effectLst>
        </p:spPr>
      </p:pic>
      <p:cxnSp>
        <p:nvCxnSpPr>
          <p:cNvPr id="6" name="Straight Arrow Connector 5">
            <a:extLst>
              <a:ext uri="{FF2B5EF4-FFF2-40B4-BE49-F238E27FC236}">
                <a16:creationId xmlns:a16="http://schemas.microsoft.com/office/drawing/2014/main" id="{CDAFFEF7-27CD-4321-9AF5-31D61D645462}"/>
              </a:ext>
            </a:extLst>
          </p:cNvPr>
          <p:cNvCxnSpPr>
            <a:cxnSpLocks/>
          </p:cNvCxnSpPr>
          <p:nvPr/>
        </p:nvCxnSpPr>
        <p:spPr>
          <a:xfrm flipH="1" flipV="1">
            <a:off x="8367467" y="3751582"/>
            <a:ext cx="618271" cy="1702788"/>
          </a:xfrm>
          <a:prstGeom prst="straightConnector1">
            <a:avLst/>
          </a:prstGeom>
          <a:ln w="38100">
            <a:solidFill>
              <a:srgbClr val="FF0000"/>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6F19A92F-4777-44C8-81C0-C485A6CC11F2}"/>
              </a:ext>
            </a:extLst>
          </p:cNvPr>
          <p:cNvSpPr txBox="1"/>
          <p:nvPr/>
        </p:nvSpPr>
        <p:spPr>
          <a:xfrm>
            <a:off x="2385000" y="5454370"/>
            <a:ext cx="7743738" cy="738664"/>
          </a:xfrm>
          <a:prstGeom prst="rect">
            <a:avLst/>
          </a:prstGeom>
          <a:noFill/>
          <a:effectLst/>
        </p:spPr>
        <p:txBody>
          <a:bodyPr wrap="square" rtlCol="0">
            <a:spAutoFit/>
          </a:bodyPr>
          <a:lstStyle/>
          <a:p>
            <a:r>
              <a:rPr lang="en-US" sz="1400" dirty="0">
                <a:latin typeface="Arial Rounded MT Bold" panose="020F0704030504030204" pitchFamily="34" charset="0"/>
              </a:rPr>
              <a:t>Once the </a:t>
            </a:r>
            <a:r>
              <a:rPr lang="en-US" sz="1400" dirty="0">
                <a:solidFill>
                  <a:srgbClr val="FF0000"/>
                </a:solidFill>
                <a:latin typeface="Arial Rounded MT Bold" panose="020F0704030504030204" pitchFamily="34" charset="0"/>
              </a:rPr>
              <a:t>EMPLOYEE DATA </a:t>
            </a:r>
            <a:r>
              <a:rPr lang="en-US" sz="1400" dirty="0">
                <a:latin typeface="Arial Rounded MT Bold" panose="020F0704030504030204" pitchFamily="34" charset="0"/>
              </a:rPr>
              <a:t>has been entered continue by selecting each </a:t>
            </a:r>
            <a:r>
              <a:rPr lang="en-US" sz="1400" dirty="0">
                <a:solidFill>
                  <a:srgbClr val="FF0000"/>
                </a:solidFill>
                <a:latin typeface="Arial Rounded MT Bold" panose="020F0704030504030204" pitchFamily="34" charset="0"/>
              </a:rPr>
              <a:t>MONTH</a:t>
            </a:r>
            <a:r>
              <a:rPr lang="en-US" sz="1400" dirty="0">
                <a:latin typeface="Arial Rounded MT Bold" panose="020F0704030504030204" pitchFamily="34" charset="0"/>
              </a:rPr>
              <a:t> as applicable by selecting the desired MONTH from the drop-down menu… and fill in the Pass-Fail fields as before.</a:t>
            </a:r>
          </a:p>
        </p:txBody>
      </p:sp>
      <p:sp>
        <p:nvSpPr>
          <p:cNvPr id="14" name="Rectangle 13">
            <a:extLst>
              <a:ext uri="{FF2B5EF4-FFF2-40B4-BE49-F238E27FC236}">
                <a16:creationId xmlns:a16="http://schemas.microsoft.com/office/drawing/2014/main" id="{79ADF0D3-A158-408E-8CE9-0A7CDB14ADE8}"/>
              </a:ext>
            </a:extLst>
          </p:cNvPr>
          <p:cNvSpPr/>
          <p:nvPr/>
        </p:nvSpPr>
        <p:spPr>
          <a:xfrm>
            <a:off x="3479731" y="1219902"/>
            <a:ext cx="1229429" cy="98777"/>
          </a:xfrm>
          <a:prstGeom prst="rect">
            <a:avLst/>
          </a:prstGeom>
          <a:solidFill>
            <a:srgbClr val="1085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1" name="Picture 20">
            <a:extLst>
              <a:ext uri="{FF2B5EF4-FFF2-40B4-BE49-F238E27FC236}">
                <a16:creationId xmlns:a16="http://schemas.microsoft.com/office/drawing/2014/main" id="{6D2E3D1E-08C0-4D1B-9A55-F9DD6F5D70C9}"/>
              </a:ext>
            </a:extLst>
          </p:cNvPr>
          <p:cNvPicPr>
            <a:picLocks noChangeAspect="1"/>
          </p:cNvPicPr>
          <p:nvPr>
            <p:custDataLst>
              <p:tags r:id="rId2"/>
            </p:custDataLst>
          </p:nvPr>
        </p:nvPicPr>
        <p:blipFill>
          <a:blip r:embed="rId8">
            <a:extLst>
              <a:ext uri="{28A0092B-C50C-407E-A947-70E740481C1C}">
                <a14:useLocalDpi xmlns:a14="http://schemas.microsoft.com/office/drawing/2010/main" val="0"/>
              </a:ext>
            </a:extLst>
          </a:blip>
          <a:stretch>
            <a:fillRect/>
          </a:stretch>
        </p:blipFill>
        <p:spPr>
          <a:xfrm>
            <a:off x="9531274" y="1947136"/>
            <a:ext cx="2223135" cy="4572000"/>
          </a:xfrm>
          <a:prstGeom prst="rect">
            <a:avLst/>
          </a:prstGeom>
          <a:effectLst>
            <a:outerShdw blurRad="88900" dist="114300" dir="2700000" algn="tl" rotWithShape="0">
              <a:prstClr val="black">
                <a:alpha val="40000"/>
              </a:prstClr>
            </a:outerShdw>
          </a:effectLst>
        </p:spPr>
      </p:pic>
      <p:pic>
        <p:nvPicPr>
          <p:cNvPr id="17" name="Picture 16">
            <a:extLst>
              <a:ext uri="{FF2B5EF4-FFF2-40B4-BE49-F238E27FC236}">
                <a16:creationId xmlns:a16="http://schemas.microsoft.com/office/drawing/2014/main" id="{3707F51E-473E-4F48-8762-8FA4FF357A8D}"/>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3" name="TextBox 22">
            <a:extLst>
              <a:ext uri="{FF2B5EF4-FFF2-40B4-BE49-F238E27FC236}">
                <a16:creationId xmlns:a16="http://schemas.microsoft.com/office/drawing/2014/main" id="{F2BD046B-3812-4675-9817-9E2132BF2BD2}"/>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1" name="TextBox 10">
            <a:extLst>
              <a:ext uri="{FF2B5EF4-FFF2-40B4-BE49-F238E27FC236}">
                <a16:creationId xmlns:a16="http://schemas.microsoft.com/office/drawing/2014/main" id="{85E45141-4879-463F-9A5E-CFFAC0A4EC31}"/>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421750785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Shape&#10;&#10;Description automatically generated with medium confidence">
            <a:extLst>
              <a:ext uri="{FF2B5EF4-FFF2-40B4-BE49-F238E27FC236}">
                <a16:creationId xmlns:a16="http://schemas.microsoft.com/office/drawing/2014/main" id="{FF733ABA-EE19-4508-9EAD-F4134A37A001}"/>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10492291" y="2714793"/>
            <a:ext cx="1479177" cy="3998165"/>
          </a:xfrm>
          <a:prstGeom prst="rect">
            <a:avLst/>
          </a:prstGeom>
        </p:spPr>
      </p:pic>
      <p:pic>
        <p:nvPicPr>
          <p:cNvPr id="19" name="Picture 18">
            <a:extLst>
              <a:ext uri="{FF2B5EF4-FFF2-40B4-BE49-F238E27FC236}">
                <a16:creationId xmlns:a16="http://schemas.microsoft.com/office/drawing/2014/main" id="{D7558793-83D6-4996-B35F-F5DE95F014DB}"/>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pic>
        <p:nvPicPr>
          <p:cNvPr id="15" name="Picture 14">
            <a:extLst>
              <a:ext uri="{FF2B5EF4-FFF2-40B4-BE49-F238E27FC236}">
                <a16:creationId xmlns:a16="http://schemas.microsoft.com/office/drawing/2014/main" id="{EC92EF77-2EB0-461E-B3AC-9DA70AB4A9AA}"/>
              </a:ext>
            </a:extLst>
          </p:cNvPr>
          <p:cNvPicPr>
            <a:picLocks/>
          </p:cNvPicPr>
          <p:nvPr/>
        </p:nvPicPr>
        <p:blipFill>
          <a:blip r:embed="rId7" cstate="email">
            <a:extLst>
              <a:ext uri="{28A0092B-C50C-407E-A947-70E740481C1C}">
                <a14:useLocalDpi xmlns:a14="http://schemas.microsoft.com/office/drawing/2010/main" val="0"/>
              </a:ext>
            </a:extLst>
          </a:blip>
          <a:srcRect/>
          <a:stretch/>
        </p:blipFill>
        <p:spPr>
          <a:xfrm>
            <a:off x="3078681" y="1099880"/>
            <a:ext cx="6949440" cy="3794760"/>
          </a:xfrm>
          <a:prstGeom prst="rect">
            <a:avLst/>
          </a:prstGeom>
          <a:effectLst>
            <a:outerShdw blurRad="88900" dist="114300" dir="2700000" algn="tl" rotWithShape="0">
              <a:prstClr val="black">
                <a:alpha val="40000"/>
              </a:prstClr>
            </a:outerShdw>
          </a:effectLst>
        </p:spPr>
      </p:pic>
      <p:sp>
        <p:nvSpPr>
          <p:cNvPr id="21" name="TextBox 20">
            <a:extLst>
              <a:ext uri="{FF2B5EF4-FFF2-40B4-BE49-F238E27FC236}">
                <a16:creationId xmlns:a16="http://schemas.microsoft.com/office/drawing/2014/main" id="{7272F4E2-F052-4AE8-8649-0E1C52C9E3D6}"/>
              </a:ext>
            </a:extLst>
          </p:cNvPr>
          <p:cNvSpPr txBox="1"/>
          <p:nvPr/>
        </p:nvSpPr>
        <p:spPr>
          <a:xfrm>
            <a:off x="3604461" y="5623736"/>
            <a:ext cx="6327716" cy="307777"/>
          </a:xfrm>
          <a:prstGeom prst="rect">
            <a:avLst/>
          </a:prstGeom>
          <a:noFill/>
          <a:effectLst/>
        </p:spPr>
        <p:txBody>
          <a:bodyPr wrap="square" rtlCol="0">
            <a:spAutoFit/>
          </a:bodyPr>
          <a:lstStyle/>
          <a:p>
            <a:r>
              <a:rPr lang="en-US" sz="1400" dirty="0">
                <a:latin typeface="Arial Rounded MT Bold" panose="020F0704030504030204" pitchFamily="34" charset="0"/>
              </a:rPr>
              <a:t>Enter the Pass / Fail data as you can see here and then select </a:t>
            </a:r>
            <a:r>
              <a:rPr lang="en-US" sz="1400" dirty="0">
                <a:solidFill>
                  <a:srgbClr val="FF0000"/>
                </a:solidFill>
                <a:latin typeface="Arial Rounded MT Bold" panose="020F0704030504030204" pitchFamily="34" charset="0"/>
              </a:rPr>
              <a:t>Add Data </a:t>
            </a:r>
          </a:p>
        </p:txBody>
      </p:sp>
      <p:cxnSp>
        <p:nvCxnSpPr>
          <p:cNvPr id="22" name="Straight Arrow Connector 21">
            <a:extLst>
              <a:ext uri="{FF2B5EF4-FFF2-40B4-BE49-F238E27FC236}">
                <a16:creationId xmlns:a16="http://schemas.microsoft.com/office/drawing/2014/main" id="{F8247D26-FFD7-41D5-BB85-BA871A4950DC}"/>
              </a:ext>
            </a:extLst>
          </p:cNvPr>
          <p:cNvCxnSpPr>
            <a:cxnSpLocks/>
          </p:cNvCxnSpPr>
          <p:nvPr/>
        </p:nvCxnSpPr>
        <p:spPr>
          <a:xfrm flipH="1" flipV="1">
            <a:off x="8379069" y="4589585"/>
            <a:ext cx="1116623" cy="1034152"/>
          </a:xfrm>
          <a:prstGeom prst="straightConnector1">
            <a:avLst/>
          </a:prstGeom>
          <a:ln w="38100">
            <a:solidFill>
              <a:srgbClr val="FF0000"/>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18" name="Picture 17">
            <a:extLst>
              <a:ext uri="{FF2B5EF4-FFF2-40B4-BE49-F238E27FC236}">
                <a16:creationId xmlns:a16="http://schemas.microsoft.com/office/drawing/2014/main" id="{83CB99F0-777A-4085-8263-77C4D6BB7E0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sp>
        <p:nvSpPr>
          <p:cNvPr id="24" name="Rectangle 23">
            <a:extLst>
              <a:ext uri="{FF2B5EF4-FFF2-40B4-BE49-F238E27FC236}">
                <a16:creationId xmlns:a16="http://schemas.microsoft.com/office/drawing/2014/main" id="{F1CB0BE8-71D1-45E9-88B3-B7AFA869D7F3}"/>
              </a:ext>
            </a:extLst>
          </p:cNvPr>
          <p:cNvSpPr/>
          <p:nvPr/>
        </p:nvSpPr>
        <p:spPr>
          <a:xfrm>
            <a:off x="3479731" y="1228867"/>
            <a:ext cx="1229429" cy="98777"/>
          </a:xfrm>
          <a:prstGeom prst="rect">
            <a:avLst/>
          </a:prstGeom>
          <a:solidFill>
            <a:srgbClr val="1085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6" name="Picture 25">
            <a:extLst>
              <a:ext uri="{FF2B5EF4-FFF2-40B4-BE49-F238E27FC236}">
                <a16:creationId xmlns:a16="http://schemas.microsoft.com/office/drawing/2014/main" id="{F3AAAFED-EA2C-4B59-827B-FCF2F56ABDC3}"/>
              </a:ext>
            </a:extLst>
          </p:cNvPr>
          <p:cNvPicPr>
            <a:picLocks noChangeAspect="1"/>
          </p:cNvPicPr>
          <p:nvPr>
            <p:custDataLst>
              <p:tags r:id="rId2"/>
            </p:custDataLst>
          </p:nvPr>
        </p:nvPicPr>
        <p:blipFill>
          <a:blip r:embed="rId9">
            <a:extLst>
              <a:ext uri="{28A0092B-C50C-407E-A947-70E740481C1C}">
                <a14:useLocalDpi xmlns:a14="http://schemas.microsoft.com/office/drawing/2010/main" val="0"/>
              </a:ext>
            </a:extLst>
          </a:blip>
          <a:stretch>
            <a:fillRect/>
          </a:stretch>
        </p:blipFill>
        <p:spPr>
          <a:xfrm>
            <a:off x="9531274" y="1947136"/>
            <a:ext cx="2223135" cy="4572000"/>
          </a:xfrm>
          <a:prstGeom prst="rect">
            <a:avLst/>
          </a:prstGeom>
          <a:effectLst>
            <a:outerShdw blurRad="88900" dist="114300" dir="2700000" algn="tl" rotWithShape="0">
              <a:prstClr val="black">
                <a:alpha val="40000"/>
              </a:prstClr>
            </a:outerShdw>
          </a:effectLst>
        </p:spPr>
      </p:pic>
      <p:pic>
        <p:nvPicPr>
          <p:cNvPr id="23" name="Picture 22">
            <a:extLst>
              <a:ext uri="{FF2B5EF4-FFF2-40B4-BE49-F238E27FC236}">
                <a16:creationId xmlns:a16="http://schemas.microsoft.com/office/drawing/2014/main" id="{26009E56-8FFC-4636-8610-B05AA04E3B90}"/>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5" name="TextBox 24">
            <a:extLst>
              <a:ext uri="{FF2B5EF4-FFF2-40B4-BE49-F238E27FC236}">
                <a16:creationId xmlns:a16="http://schemas.microsoft.com/office/drawing/2014/main" id="{4552CABB-D095-4456-BAA1-784DE4D50C6E}"/>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2" name="TextBox 11">
            <a:extLst>
              <a:ext uri="{FF2B5EF4-FFF2-40B4-BE49-F238E27FC236}">
                <a16:creationId xmlns:a16="http://schemas.microsoft.com/office/drawing/2014/main" id="{D12BDC2E-1FA0-48EC-9E04-AECAED08BDA7}"/>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118344580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5C8DB8B-D69C-4FF3-B06A-1FAF95F6238E}"/>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Tree>
    <p:custDataLst>
      <p:tags r:id="rId1"/>
    </p:custDataLst>
    <p:extLst>
      <p:ext uri="{BB962C8B-B14F-4D97-AF65-F5344CB8AC3E}">
        <p14:creationId xmlns:p14="http://schemas.microsoft.com/office/powerpoint/2010/main" val="3690420947"/>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Shape&#10;&#10;Description automatically generated with medium confidence">
            <a:extLst>
              <a:ext uri="{FF2B5EF4-FFF2-40B4-BE49-F238E27FC236}">
                <a16:creationId xmlns:a16="http://schemas.microsoft.com/office/drawing/2014/main" id="{EC772D36-A0FE-4E68-904F-44D8EE865CB9}"/>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10492291" y="2714793"/>
            <a:ext cx="1479177" cy="3998165"/>
          </a:xfrm>
          <a:prstGeom prst="rect">
            <a:avLst/>
          </a:prstGeom>
        </p:spPr>
      </p:pic>
      <p:pic>
        <p:nvPicPr>
          <p:cNvPr id="19" name="Picture 18">
            <a:extLst>
              <a:ext uri="{FF2B5EF4-FFF2-40B4-BE49-F238E27FC236}">
                <a16:creationId xmlns:a16="http://schemas.microsoft.com/office/drawing/2014/main" id="{E7F6A3FC-EBE3-476D-A7FC-566F4A25B2B3}"/>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pic>
        <p:nvPicPr>
          <p:cNvPr id="3" name="Picture 2">
            <a:extLst>
              <a:ext uri="{FF2B5EF4-FFF2-40B4-BE49-F238E27FC236}">
                <a16:creationId xmlns:a16="http://schemas.microsoft.com/office/drawing/2014/main" id="{F8ACC23B-AD56-4878-B504-17DC3E66EA08}"/>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5759178" y="2736196"/>
            <a:ext cx="3208298" cy="2095682"/>
          </a:xfrm>
          <a:prstGeom prst="rect">
            <a:avLst/>
          </a:prstGeom>
          <a:effectLst>
            <a:outerShdw blurRad="88900" dist="114300" dir="2700000" algn="tl" rotWithShape="0">
              <a:prstClr val="black">
                <a:alpha val="40000"/>
              </a:prstClr>
            </a:outerShdw>
          </a:effectLst>
        </p:spPr>
      </p:pic>
      <p:sp>
        <p:nvSpPr>
          <p:cNvPr id="9" name="TextBox 8">
            <a:extLst>
              <a:ext uri="{FF2B5EF4-FFF2-40B4-BE49-F238E27FC236}">
                <a16:creationId xmlns:a16="http://schemas.microsoft.com/office/drawing/2014/main" id="{43EB0D17-172A-4ED5-B49F-42E29369893C}"/>
              </a:ext>
            </a:extLst>
          </p:cNvPr>
          <p:cNvSpPr txBox="1"/>
          <p:nvPr/>
        </p:nvSpPr>
        <p:spPr>
          <a:xfrm>
            <a:off x="3481754" y="5583896"/>
            <a:ext cx="5653453" cy="307777"/>
          </a:xfrm>
          <a:prstGeom prst="rect">
            <a:avLst/>
          </a:prstGeom>
          <a:noFill/>
          <a:effectLst/>
        </p:spPr>
        <p:txBody>
          <a:bodyPr wrap="square" rtlCol="0">
            <a:spAutoFit/>
          </a:bodyPr>
          <a:lstStyle/>
          <a:p>
            <a:r>
              <a:rPr lang="en-US" sz="1400" dirty="0">
                <a:latin typeface="Articulate Extrabold" panose="02000503050000020004" pitchFamily="2" charset="0"/>
              </a:rPr>
              <a:t>Let’s look at the Reset section…. Select the </a:t>
            </a:r>
            <a:r>
              <a:rPr lang="en-US" sz="1400" dirty="0">
                <a:solidFill>
                  <a:srgbClr val="FF0000"/>
                </a:solidFill>
                <a:latin typeface="Articulate Extrabold" panose="02000503050000020004" pitchFamily="2" charset="0"/>
              </a:rPr>
              <a:t>RESET</a:t>
            </a:r>
            <a:r>
              <a:rPr lang="en-US" sz="1400" dirty="0">
                <a:latin typeface="Articulate Extrabold" panose="02000503050000020004" pitchFamily="2" charset="0"/>
              </a:rPr>
              <a:t> button</a:t>
            </a:r>
            <a:endParaRPr lang="en-US" sz="1400" b="1" dirty="0">
              <a:solidFill>
                <a:srgbClr val="FF0000"/>
              </a:solidFill>
              <a:latin typeface="Articulate Extrabold" panose="02000503050000020004" pitchFamily="2" charset="0"/>
            </a:endParaRPr>
          </a:p>
        </p:txBody>
      </p:sp>
      <p:cxnSp>
        <p:nvCxnSpPr>
          <p:cNvPr id="15" name="AutoShape 8">
            <a:extLst>
              <a:ext uri="{FF2B5EF4-FFF2-40B4-BE49-F238E27FC236}">
                <a16:creationId xmlns:a16="http://schemas.microsoft.com/office/drawing/2014/main" id="{64F500D9-DA88-4E69-8A2B-4592CA875DD5}"/>
              </a:ext>
            </a:extLst>
          </p:cNvPr>
          <p:cNvCxnSpPr>
            <a:cxnSpLocks noChangeShapeType="1"/>
          </p:cNvCxnSpPr>
          <p:nvPr/>
        </p:nvCxnSpPr>
        <p:spPr bwMode="auto">
          <a:xfrm>
            <a:off x="6840809" y="4566267"/>
            <a:ext cx="819831" cy="951213"/>
          </a:xfrm>
          <a:prstGeom prst="straightConnector1">
            <a:avLst/>
          </a:prstGeom>
          <a:noFill/>
          <a:ln w="38100">
            <a:solidFill>
              <a:srgbClr val="FF0000"/>
            </a:solidFill>
            <a:round/>
            <a:headEnd type="triangle"/>
            <a:tailEnd type="none"/>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cxnSp>
      <p:pic>
        <p:nvPicPr>
          <p:cNvPr id="14" name="Picture 13">
            <a:extLst>
              <a:ext uri="{FF2B5EF4-FFF2-40B4-BE49-F238E27FC236}">
                <a16:creationId xmlns:a16="http://schemas.microsoft.com/office/drawing/2014/main" id="{65061AB9-0C78-4AB7-93A5-A917F6CBFBB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21" name="Picture 20">
            <a:extLst>
              <a:ext uri="{FF2B5EF4-FFF2-40B4-BE49-F238E27FC236}">
                <a16:creationId xmlns:a16="http://schemas.microsoft.com/office/drawing/2014/main" id="{125954FC-B070-4CD7-A195-9C4D920ECD2A}"/>
              </a:ext>
            </a:extLst>
          </p:cNvPr>
          <p:cNvPicPr>
            <a:picLocks noChangeAspect="1"/>
          </p:cNvPicPr>
          <p:nvPr>
            <p:custDataLst>
              <p:tags r:id="rId2"/>
            </p:custDataLst>
          </p:nvPr>
        </p:nvPicPr>
        <p:blipFill>
          <a:blip r:embed="rId9">
            <a:extLst>
              <a:ext uri="{28A0092B-C50C-407E-A947-70E740481C1C}">
                <a14:useLocalDpi xmlns:a14="http://schemas.microsoft.com/office/drawing/2010/main" val="0"/>
              </a:ext>
            </a:extLst>
          </a:blip>
          <a:stretch>
            <a:fillRect/>
          </a:stretch>
        </p:blipFill>
        <p:spPr>
          <a:xfrm>
            <a:off x="9531274" y="1947136"/>
            <a:ext cx="2223135" cy="4572000"/>
          </a:xfrm>
          <a:prstGeom prst="rect">
            <a:avLst/>
          </a:prstGeom>
          <a:effectLst>
            <a:outerShdw blurRad="88900" dist="114300" dir="2700000" algn="tl" rotWithShape="0">
              <a:prstClr val="black">
                <a:alpha val="40000"/>
              </a:prstClr>
            </a:outerShdw>
          </a:effectLst>
        </p:spPr>
      </p:pic>
      <p:pic>
        <p:nvPicPr>
          <p:cNvPr id="18" name="Picture 17">
            <a:extLst>
              <a:ext uri="{FF2B5EF4-FFF2-40B4-BE49-F238E27FC236}">
                <a16:creationId xmlns:a16="http://schemas.microsoft.com/office/drawing/2014/main" id="{19BCF00E-0E78-4116-953E-1FCBF8F271D7}"/>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2" name="TextBox 21">
            <a:extLst>
              <a:ext uri="{FF2B5EF4-FFF2-40B4-BE49-F238E27FC236}">
                <a16:creationId xmlns:a16="http://schemas.microsoft.com/office/drawing/2014/main" id="{BBA6EEED-E072-4EDC-92D8-FBEE675C6BE6}"/>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1" name="TextBox 10">
            <a:extLst>
              <a:ext uri="{FF2B5EF4-FFF2-40B4-BE49-F238E27FC236}">
                <a16:creationId xmlns:a16="http://schemas.microsoft.com/office/drawing/2014/main" id="{45165D20-5E60-45E3-BD8E-F36B12307D39}"/>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23212236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Shape&#10;&#10;Description automatically generated with medium confidence">
            <a:extLst>
              <a:ext uri="{FF2B5EF4-FFF2-40B4-BE49-F238E27FC236}">
                <a16:creationId xmlns:a16="http://schemas.microsoft.com/office/drawing/2014/main" id="{FFA124BC-EB0F-4E5A-9C72-1A1B81486C6F}"/>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10492291" y="2777198"/>
            <a:ext cx="1479177" cy="3998165"/>
          </a:xfrm>
          <a:prstGeom prst="rect">
            <a:avLst/>
          </a:prstGeom>
        </p:spPr>
      </p:pic>
      <p:pic>
        <p:nvPicPr>
          <p:cNvPr id="17" name="Picture 16">
            <a:extLst>
              <a:ext uri="{FF2B5EF4-FFF2-40B4-BE49-F238E27FC236}">
                <a16:creationId xmlns:a16="http://schemas.microsoft.com/office/drawing/2014/main" id="{A14839E2-B774-467D-B6DB-6BD973ED805D}"/>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pic>
        <p:nvPicPr>
          <p:cNvPr id="4" name="Picture 3">
            <a:extLst>
              <a:ext uri="{FF2B5EF4-FFF2-40B4-BE49-F238E27FC236}">
                <a16:creationId xmlns:a16="http://schemas.microsoft.com/office/drawing/2014/main" id="{9536BCA5-E735-4307-AC79-D5796DD0A577}"/>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315690" y="1976256"/>
            <a:ext cx="3676424" cy="2545947"/>
          </a:xfrm>
          <a:prstGeom prst="rect">
            <a:avLst/>
          </a:prstGeom>
          <a:effectLst>
            <a:outerShdw blurRad="88900" dist="114300" dir="2700000" algn="tl" rotWithShape="0">
              <a:prstClr val="black">
                <a:alpha val="40000"/>
              </a:prstClr>
            </a:outerShdw>
          </a:effectLst>
        </p:spPr>
      </p:pic>
      <p:sp>
        <p:nvSpPr>
          <p:cNvPr id="9" name="TextBox 8">
            <a:extLst>
              <a:ext uri="{FF2B5EF4-FFF2-40B4-BE49-F238E27FC236}">
                <a16:creationId xmlns:a16="http://schemas.microsoft.com/office/drawing/2014/main" id="{43EB0D17-172A-4ED5-B49F-42E29369893C}"/>
              </a:ext>
            </a:extLst>
          </p:cNvPr>
          <p:cNvSpPr txBox="1"/>
          <p:nvPr/>
        </p:nvSpPr>
        <p:spPr>
          <a:xfrm>
            <a:off x="2400300" y="5282965"/>
            <a:ext cx="7825154" cy="954107"/>
          </a:xfrm>
          <a:prstGeom prst="rect">
            <a:avLst/>
          </a:prstGeom>
          <a:noFill/>
          <a:effectLst/>
        </p:spPr>
        <p:txBody>
          <a:bodyPr wrap="square" rtlCol="0">
            <a:spAutoFit/>
          </a:bodyPr>
          <a:lstStyle/>
          <a:p>
            <a:r>
              <a:rPr lang="en-US" sz="1400" dirty="0">
                <a:latin typeface="Arial Rounded MT Bold" panose="020F0704030504030204" pitchFamily="34" charset="0"/>
              </a:rPr>
              <a:t>When the User’s select </a:t>
            </a:r>
            <a:r>
              <a:rPr lang="en-US" sz="1400" dirty="0">
                <a:solidFill>
                  <a:srgbClr val="FF0000"/>
                </a:solidFill>
                <a:latin typeface="Arial Rounded MT Bold" panose="020F0704030504030204" pitchFamily="34" charset="0"/>
              </a:rPr>
              <a:t>Cleanup Data Only</a:t>
            </a:r>
            <a:r>
              <a:rPr lang="en-US" sz="1400" b="1" dirty="0">
                <a:solidFill>
                  <a:srgbClr val="FF0000"/>
                </a:solidFill>
                <a:latin typeface="Arial Rounded MT Bold" panose="020F0704030504030204" pitchFamily="34" charset="0"/>
              </a:rPr>
              <a:t>,  </a:t>
            </a:r>
            <a:r>
              <a:rPr lang="en-US" sz="1400" dirty="0">
                <a:latin typeface="Arial Rounded MT Bold" panose="020F0704030504030204" pitchFamily="34" charset="0"/>
              </a:rPr>
              <a:t>it will remove all data related to those employees and the names of the employee’s will remain in the system.  User’s will be presented with a </a:t>
            </a:r>
            <a:r>
              <a:rPr lang="en-US" sz="1400" u="sng" dirty="0">
                <a:solidFill>
                  <a:srgbClr val="FF0000"/>
                </a:solidFill>
                <a:latin typeface="Arial Rounded MT Bold" panose="020F0704030504030204" pitchFamily="34" charset="0"/>
              </a:rPr>
              <a:t>FINAL WARNING</a:t>
            </a:r>
            <a:r>
              <a:rPr lang="en-US" sz="1400" dirty="0">
                <a:solidFill>
                  <a:srgbClr val="FF0000"/>
                </a:solidFill>
                <a:latin typeface="Arial Rounded MT Bold" panose="020F0704030504030204" pitchFamily="34" charset="0"/>
              </a:rPr>
              <a:t>  </a:t>
            </a:r>
            <a:r>
              <a:rPr lang="en-US" sz="1400" dirty="0">
                <a:latin typeface="Arial Rounded MT Bold" panose="020F0704030504030204" pitchFamily="34" charset="0"/>
              </a:rPr>
              <a:t>that if the User continues that it is an </a:t>
            </a:r>
            <a:r>
              <a:rPr lang="en-US" sz="1400" u="sng" dirty="0">
                <a:solidFill>
                  <a:srgbClr val="FF0000"/>
                </a:solidFill>
                <a:latin typeface="Arial Rounded MT Bold" panose="020F0704030504030204" pitchFamily="34" charset="0"/>
              </a:rPr>
              <a:t>IRREVERSIBLE</a:t>
            </a:r>
            <a:r>
              <a:rPr lang="en-US" sz="1400" dirty="0">
                <a:solidFill>
                  <a:srgbClr val="FF0000"/>
                </a:solidFill>
                <a:latin typeface="Arial Rounded MT Bold" panose="020F0704030504030204" pitchFamily="34" charset="0"/>
              </a:rPr>
              <a:t> </a:t>
            </a:r>
            <a:r>
              <a:rPr lang="en-US" sz="1400" dirty="0">
                <a:latin typeface="Arial Rounded MT Bold" panose="020F0704030504030204" pitchFamily="34" charset="0"/>
              </a:rPr>
              <a:t>choice.  So, the User should be </a:t>
            </a:r>
            <a:r>
              <a:rPr lang="en-US" sz="1400" dirty="0">
                <a:solidFill>
                  <a:srgbClr val="FF0000"/>
                </a:solidFill>
                <a:latin typeface="Arial Rounded MT Bold" panose="020F0704030504030204" pitchFamily="34" charset="0"/>
              </a:rPr>
              <a:t>100% sure </a:t>
            </a:r>
            <a:r>
              <a:rPr lang="en-US" sz="1400" dirty="0">
                <a:latin typeface="Arial Rounded MT Bold" panose="020F0704030504030204" pitchFamily="34" charset="0"/>
              </a:rPr>
              <a:t>before they select the proceed button.</a:t>
            </a:r>
            <a:endParaRPr lang="en-US" sz="1400" dirty="0">
              <a:solidFill>
                <a:srgbClr val="FF0000"/>
              </a:solidFill>
              <a:latin typeface="Arial Rounded MT Bold" panose="020F0704030504030204" pitchFamily="34" charset="0"/>
            </a:endParaRPr>
          </a:p>
        </p:txBody>
      </p:sp>
      <p:pic>
        <p:nvPicPr>
          <p:cNvPr id="25" name="Picture 24">
            <a:extLst>
              <a:ext uri="{FF2B5EF4-FFF2-40B4-BE49-F238E27FC236}">
                <a16:creationId xmlns:a16="http://schemas.microsoft.com/office/drawing/2014/main" id="{668E448D-8F80-492B-BEC4-90C9B80CF649}"/>
              </a:ext>
            </a:extLst>
          </p:cNvPr>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3558860" y="21252"/>
            <a:ext cx="2607517" cy="1706213"/>
          </a:xfrm>
          <a:prstGeom prst="rect">
            <a:avLst/>
          </a:prstGeom>
          <a:effectLst>
            <a:outerShdw blurRad="88900" dist="101600" dir="3000000" algn="tl" rotWithShape="0">
              <a:prstClr val="black">
                <a:alpha val="40000"/>
              </a:prstClr>
            </a:outerShdw>
          </a:effectLst>
        </p:spPr>
      </p:pic>
      <p:sp>
        <p:nvSpPr>
          <p:cNvPr id="26" name="TextBox 25">
            <a:extLst>
              <a:ext uri="{FF2B5EF4-FFF2-40B4-BE49-F238E27FC236}">
                <a16:creationId xmlns:a16="http://schemas.microsoft.com/office/drawing/2014/main" id="{B6F84C8C-1FDC-485E-A406-02ABD59B19DB}"/>
              </a:ext>
            </a:extLst>
          </p:cNvPr>
          <p:cNvSpPr txBox="1"/>
          <p:nvPr/>
        </p:nvSpPr>
        <p:spPr>
          <a:xfrm rot="21240493">
            <a:off x="6340319" y="523289"/>
            <a:ext cx="4509203" cy="707886"/>
          </a:xfrm>
          <a:prstGeom prst="rect">
            <a:avLst/>
          </a:prstGeom>
          <a:noFill/>
          <a:effectLst>
            <a:outerShdw blurRad="50800" dist="76200" dir="1200000" algn="tl" rotWithShape="0">
              <a:prstClr val="black">
                <a:alpha val="40000"/>
              </a:prstClr>
            </a:outerShdw>
          </a:effectLst>
        </p:spPr>
        <p:txBody>
          <a:bodyPr wrap="square">
            <a:spAutoFit/>
          </a:bodyPr>
          <a:lstStyle/>
          <a:p>
            <a:r>
              <a:rPr lang="en-US" sz="4000" dirty="0"/>
              <a:t> </a:t>
            </a:r>
            <a:r>
              <a:rPr lang="en-US" sz="4000" b="1" u="sng" dirty="0">
                <a:solidFill>
                  <a:srgbClr val="FF0000"/>
                </a:solidFill>
                <a:latin typeface="Distress" panose="00000400000000000000" pitchFamily="2" charset="0"/>
              </a:rPr>
              <a:t>IRREVERSIBLE</a:t>
            </a:r>
            <a:r>
              <a:rPr lang="en-US" sz="4000" dirty="0">
                <a:solidFill>
                  <a:srgbClr val="FF0000"/>
                </a:solidFill>
                <a:latin typeface="Distress" panose="00000400000000000000" pitchFamily="2" charset="0"/>
              </a:rPr>
              <a:t> </a:t>
            </a:r>
            <a:endParaRPr lang="en-US" sz="4000" dirty="0">
              <a:latin typeface="Distress" panose="00000400000000000000" pitchFamily="2" charset="0"/>
            </a:endParaRPr>
          </a:p>
        </p:txBody>
      </p:sp>
      <p:pic>
        <p:nvPicPr>
          <p:cNvPr id="15" name="Picture 14">
            <a:extLst>
              <a:ext uri="{FF2B5EF4-FFF2-40B4-BE49-F238E27FC236}">
                <a16:creationId xmlns:a16="http://schemas.microsoft.com/office/drawing/2014/main" id="{ACC0BBD7-8415-4322-AF31-2DBE5D76198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431408" y="1924596"/>
            <a:ext cx="321912" cy="157124"/>
          </a:xfrm>
          <a:prstGeom prst="rect">
            <a:avLst/>
          </a:prstGeom>
          <a:effectLst>
            <a:outerShdw blurRad="25400" dist="38100" dir="2700000" algn="tl" rotWithShape="0">
              <a:prstClr val="black">
                <a:alpha val="40000"/>
              </a:prstClr>
            </a:outerShdw>
          </a:effectLst>
        </p:spPr>
      </p:pic>
      <p:pic>
        <p:nvPicPr>
          <p:cNvPr id="18" name="Picture 17">
            <a:extLst>
              <a:ext uri="{FF2B5EF4-FFF2-40B4-BE49-F238E27FC236}">
                <a16:creationId xmlns:a16="http://schemas.microsoft.com/office/drawing/2014/main" id="{C7BAEA91-6293-464A-AC00-5F1FAE51F376}"/>
              </a:ext>
            </a:extLst>
          </p:cNvPr>
          <p:cNvPicPr>
            <a:picLocks noChangeAspect="1"/>
          </p:cNvPicPr>
          <p:nvPr>
            <p:custDataLst>
              <p:tags r:id="rId2"/>
            </p:custDataLst>
          </p:nvPr>
        </p:nvPicPr>
        <p:blipFill>
          <a:blip r:embed="rId10">
            <a:extLst>
              <a:ext uri="{28A0092B-C50C-407E-A947-70E740481C1C}">
                <a14:useLocalDpi xmlns:a14="http://schemas.microsoft.com/office/drawing/2010/main" val="0"/>
              </a:ext>
            </a:extLst>
          </a:blip>
          <a:stretch>
            <a:fillRect/>
          </a:stretch>
        </p:blipFill>
        <p:spPr>
          <a:xfrm>
            <a:off x="9531274" y="1928854"/>
            <a:ext cx="2223135" cy="4572000"/>
          </a:xfrm>
          <a:prstGeom prst="rect">
            <a:avLst/>
          </a:prstGeom>
          <a:effectLst>
            <a:outerShdw blurRad="88900" dist="114300" dir="2700000" algn="tl" rotWithShape="0">
              <a:prstClr val="black">
                <a:alpha val="40000"/>
              </a:prstClr>
            </a:outerShdw>
          </a:effectLst>
        </p:spPr>
      </p:pic>
      <p:pic>
        <p:nvPicPr>
          <p:cNvPr id="19" name="Picture 18">
            <a:extLst>
              <a:ext uri="{FF2B5EF4-FFF2-40B4-BE49-F238E27FC236}">
                <a16:creationId xmlns:a16="http://schemas.microsoft.com/office/drawing/2014/main" id="{238D5DA4-09C7-4CDC-90FF-8819543B6411}"/>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2" name="TextBox 21">
            <a:extLst>
              <a:ext uri="{FF2B5EF4-FFF2-40B4-BE49-F238E27FC236}">
                <a16:creationId xmlns:a16="http://schemas.microsoft.com/office/drawing/2014/main" id="{B1959234-0C04-46C0-95D7-855D2A7A86B2}"/>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2" name="TextBox 11">
            <a:extLst>
              <a:ext uri="{FF2B5EF4-FFF2-40B4-BE49-F238E27FC236}">
                <a16:creationId xmlns:a16="http://schemas.microsoft.com/office/drawing/2014/main" id="{D8EFF072-A97D-4150-87D7-C7424DEF0326}"/>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327909815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Shape&#10;&#10;Description automatically generated with medium confidence">
            <a:extLst>
              <a:ext uri="{FF2B5EF4-FFF2-40B4-BE49-F238E27FC236}">
                <a16:creationId xmlns:a16="http://schemas.microsoft.com/office/drawing/2014/main" id="{5FCB296F-F9C4-4338-9CE4-4AB19CADA64D}"/>
              </a:ext>
            </a:extLst>
          </p:cNvPr>
          <p:cNvPicPr>
            <a:picLocks noChangeAspect="1"/>
          </p:cNvPicPr>
          <p:nvPr/>
        </p:nvPicPr>
        <p:blipFill>
          <a:blip r:embed="rId5">
            <a:alphaModFix amt="35000"/>
            <a:extLst>
              <a:ext uri="{28A0092B-C50C-407E-A947-70E740481C1C}">
                <a14:useLocalDpi xmlns:a14="http://schemas.microsoft.com/office/drawing/2010/main" val="0"/>
              </a:ext>
            </a:extLst>
          </a:blip>
          <a:stretch>
            <a:fillRect/>
          </a:stretch>
        </p:blipFill>
        <p:spPr>
          <a:xfrm>
            <a:off x="10492291" y="2777198"/>
            <a:ext cx="1479177" cy="3998165"/>
          </a:xfrm>
          <a:prstGeom prst="rect">
            <a:avLst/>
          </a:prstGeom>
        </p:spPr>
      </p:pic>
      <p:pic>
        <p:nvPicPr>
          <p:cNvPr id="19" name="Picture 18">
            <a:extLst>
              <a:ext uri="{FF2B5EF4-FFF2-40B4-BE49-F238E27FC236}">
                <a16:creationId xmlns:a16="http://schemas.microsoft.com/office/drawing/2014/main" id="{D8D8D366-257A-44ED-B10F-882565122653}"/>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960120" y="1676401"/>
            <a:ext cx="11000232" cy="3853476"/>
          </a:xfrm>
          <a:prstGeom prst="rect">
            <a:avLst/>
          </a:prstGeom>
          <a:effectLst/>
        </p:spPr>
      </p:pic>
      <p:pic>
        <p:nvPicPr>
          <p:cNvPr id="24" name="Picture 23">
            <a:extLst>
              <a:ext uri="{FF2B5EF4-FFF2-40B4-BE49-F238E27FC236}">
                <a16:creationId xmlns:a16="http://schemas.microsoft.com/office/drawing/2014/main" id="{9C59129D-1FFC-4D90-8AAC-8A6428A7F40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315690" y="1968636"/>
            <a:ext cx="3676424" cy="2545946"/>
          </a:xfrm>
          <a:prstGeom prst="rect">
            <a:avLst/>
          </a:prstGeom>
          <a:effectLst>
            <a:outerShdw blurRad="88900" dist="127000" dir="2700000" algn="tl" rotWithShape="0">
              <a:prstClr val="black">
                <a:alpha val="40000"/>
              </a:prstClr>
            </a:outerShdw>
          </a:effectLst>
        </p:spPr>
      </p:pic>
      <p:sp>
        <p:nvSpPr>
          <p:cNvPr id="9" name="TextBox 8">
            <a:extLst>
              <a:ext uri="{FF2B5EF4-FFF2-40B4-BE49-F238E27FC236}">
                <a16:creationId xmlns:a16="http://schemas.microsoft.com/office/drawing/2014/main" id="{43EB0D17-172A-4ED5-B49F-42E29369893C}"/>
              </a:ext>
            </a:extLst>
          </p:cNvPr>
          <p:cNvSpPr txBox="1"/>
          <p:nvPr/>
        </p:nvSpPr>
        <p:spPr>
          <a:xfrm>
            <a:off x="2407612" y="5278322"/>
            <a:ext cx="7675481" cy="954107"/>
          </a:xfrm>
          <a:prstGeom prst="rect">
            <a:avLst/>
          </a:prstGeom>
          <a:noFill/>
          <a:effectLst/>
        </p:spPr>
        <p:txBody>
          <a:bodyPr wrap="square" rtlCol="0">
            <a:spAutoFit/>
          </a:bodyPr>
          <a:lstStyle/>
          <a:p>
            <a:r>
              <a:rPr lang="en-US" sz="1400" dirty="0">
                <a:latin typeface="Arial Rounded MT Bold" panose="020F0704030504030204" pitchFamily="34" charset="0"/>
              </a:rPr>
              <a:t>When the User selects </a:t>
            </a:r>
            <a:r>
              <a:rPr lang="en-US" sz="1400" dirty="0">
                <a:solidFill>
                  <a:srgbClr val="FF0000"/>
                </a:solidFill>
                <a:latin typeface="Arial Rounded MT Bold" panose="020F0704030504030204" pitchFamily="34" charset="0"/>
              </a:rPr>
              <a:t>Total Cleanup</a:t>
            </a:r>
            <a:r>
              <a:rPr lang="en-US" sz="1400" dirty="0">
                <a:latin typeface="Arial Rounded MT Bold" panose="020F0704030504030204" pitchFamily="34" charset="0"/>
              </a:rPr>
              <a:t>, they will be presented with a </a:t>
            </a:r>
            <a:r>
              <a:rPr lang="en-US" sz="1400" u="sng" dirty="0">
                <a:solidFill>
                  <a:srgbClr val="FF0000"/>
                </a:solidFill>
                <a:latin typeface="Arial Rounded MT Bold" panose="020F0704030504030204" pitchFamily="34" charset="0"/>
              </a:rPr>
              <a:t>FINAL WARNING</a:t>
            </a:r>
            <a:r>
              <a:rPr lang="en-US" sz="1400" dirty="0">
                <a:solidFill>
                  <a:srgbClr val="FF0000"/>
                </a:solidFill>
                <a:latin typeface="Arial Rounded MT Bold" panose="020F0704030504030204" pitchFamily="34" charset="0"/>
              </a:rPr>
              <a:t>  </a:t>
            </a:r>
            <a:r>
              <a:rPr lang="en-US" sz="1400" dirty="0">
                <a:latin typeface="Arial Rounded MT Bold" panose="020F0704030504030204" pitchFamily="34" charset="0"/>
              </a:rPr>
              <a:t>that this selection will clear all data including the employee names.  If the User continues, that it is </a:t>
            </a:r>
            <a:r>
              <a:rPr lang="en-US" sz="1400" u="sng" dirty="0">
                <a:solidFill>
                  <a:srgbClr val="FF0000"/>
                </a:solidFill>
                <a:latin typeface="Arial Rounded MT Bold" panose="020F0704030504030204" pitchFamily="34" charset="0"/>
              </a:rPr>
              <a:t>IRREVERSIBLE</a:t>
            </a:r>
            <a:r>
              <a:rPr lang="en-US" sz="1400" dirty="0">
                <a:solidFill>
                  <a:srgbClr val="FF0000"/>
                </a:solidFill>
                <a:latin typeface="Arial Rounded MT Bold" panose="020F0704030504030204" pitchFamily="34" charset="0"/>
              </a:rPr>
              <a:t> </a:t>
            </a:r>
            <a:r>
              <a:rPr lang="en-US" sz="1400" dirty="0">
                <a:latin typeface="Arial Rounded MT Bold" panose="020F0704030504030204" pitchFamily="34" charset="0"/>
              </a:rPr>
              <a:t>choice.  So, the User should be </a:t>
            </a:r>
            <a:r>
              <a:rPr lang="en-US" sz="1400" dirty="0">
                <a:solidFill>
                  <a:srgbClr val="FF0000"/>
                </a:solidFill>
                <a:latin typeface="Arial Rounded MT Bold" panose="020F0704030504030204" pitchFamily="34" charset="0"/>
              </a:rPr>
              <a:t>100% sure </a:t>
            </a:r>
            <a:r>
              <a:rPr lang="en-US" sz="1400" dirty="0">
                <a:latin typeface="Arial Rounded MT Bold" panose="020F0704030504030204" pitchFamily="34" charset="0"/>
              </a:rPr>
              <a:t>before they select the proceed button.</a:t>
            </a:r>
            <a:endParaRPr lang="en-US" sz="1400" dirty="0">
              <a:solidFill>
                <a:srgbClr val="FF0000"/>
              </a:solidFill>
              <a:latin typeface="Arial Rounded MT Bold" panose="020F0704030504030204" pitchFamily="34" charset="0"/>
            </a:endParaRPr>
          </a:p>
        </p:txBody>
      </p:sp>
      <p:pic>
        <p:nvPicPr>
          <p:cNvPr id="31" name="Picture 30">
            <a:extLst>
              <a:ext uri="{FF2B5EF4-FFF2-40B4-BE49-F238E27FC236}">
                <a16:creationId xmlns:a16="http://schemas.microsoft.com/office/drawing/2014/main" id="{D4EF5F06-FAF9-4DD6-A011-36737FB0270C}"/>
              </a:ext>
            </a:extLst>
          </p:cNvPr>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3558854" y="21252"/>
            <a:ext cx="2607517" cy="1706213"/>
          </a:xfrm>
          <a:prstGeom prst="rect">
            <a:avLst/>
          </a:prstGeom>
          <a:effectLst>
            <a:outerShdw blurRad="88900" dist="101600" dir="3000000" algn="tl" rotWithShape="0">
              <a:prstClr val="black">
                <a:alpha val="40000"/>
              </a:prstClr>
            </a:outerShdw>
          </a:effectLst>
        </p:spPr>
      </p:pic>
      <p:sp>
        <p:nvSpPr>
          <p:cNvPr id="32" name="TextBox 31">
            <a:extLst>
              <a:ext uri="{FF2B5EF4-FFF2-40B4-BE49-F238E27FC236}">
                <a16:creationId xmlns:a16="http://schemas.microsoft.com/office/drawing/2014/main" id="{5ADF3D7E-7D3E-4ADE-B32C-8FA7B79EAFBD}"/>
              </a:ext>
            </a:extLst>
          </p:cNvPr>
          <p:cNvSpPr txBox="1"/>
          <p:nvPr/>
        </p:nvSpPr>
        <p:spPr>
          <a:xfrm rot="21240493">
            <a:off x="6340319" y="523289"/>
            <a:ext cx="4509203" cy="707886"/>
          </a:xfrm>
          <a:prstGeom prst="rect">
            <a:avLst/>
          </a:prstGeom>
          <a:noFill/>
          <a:effectLst>
            <a:outerShdw blurRad="50800" dist="76200" dir="1200000" algn="tl" rotWithShape="0">
              <a:prstClr val="black">
                <a:alpha val="40000"/>
              </a:prstClr>
            </a:outerShdw>
          </a:effectLst>
        </p:spPr>
        <p:txBody>
          <a:bodyPr wrap="square">
            <a:spAutoFit/>
          </a:bodyPr>
          <a:lstStyle/>
          <a:p>
            <a:r>
              <a:rPr lang="en-US" sz="4000" dirty="0"/>
              <a:t> </a:t>
            </a:r>
            <a:r>
              <a:rPr lang="en-US" sz="4000" b="1" u="sng" dirty="0">
                <a:solidFill>
                  <a:srgbClr val="FF0000"/>
                </a:solidFill>
                <a:latin typeface="Distress" panose="00000400000000000000" pitchFamily="2" charset="0"/>
              </a:rPr>
              <a:t>IRREVERSIBLE</a:t>
            </a:r>
            <a:r>
              <a:rPr lang="en-US" sz="4000" dirty="0">
                <a:solidFill>
                  <a:srgbClr val="FF0000"/>
                </a:solidFill>
                <a:latin typeface="Distress" panose="00000400000000000000" pitchFamily="2" charset="0"/>
              </a:rPr>
              <a:t> </a:t>
            </a:r>
            <a:endParaRPr lang="en-US" sz="4000" dirty="0">
              <a:latin typeface="Distress" panose="00000400000000000000" pitchFamily="2" charset="0"/>
            </a:endParaRPr>
          </a:p>
        </p:txBody>
      </p:sp>
      <p:pic>
        <p:nvPicPr>
          <p:cNvPr id="15" name="Picture 14">
            <a:extLst>
              <a:ext uri="{FF2B5EF4-FFF2-40B4-BE49-F238E27FC236}">
                <a16:creationId xmlns:a16="http://schemas.microsoft.com/office/drawing/2014/main" id="{76138051-F996-4BD7-8B79-F44328C83207}"/>
              </a:ext>
            </a:extLst>
          </p:cNvPr>
          <p:cNvPicPr>
            <a:picLocks noChangeAspect="1"/>
          </p:cNvPicPr>
          <p:nvPr>
            <p:custDataLst>
              <p:tags r:id="rId2"/>
            </p:custDataLst>
          </p:nvPr>
        </p:nvPicPr>
        <p:blipFill>
          <a:blip r:embed="rId9">
            <a:extLst>
              <a:ext uri="{28A0092B-C50C-407E-A947-70E740481C1C}">
                <a14:useLocalDpi xmlns:a14="http://schemas.microsoft.com/office/drawing/2010/main" val="0"/>
              </a:ext>
            </a:extLst>
          </a:blip>
          <a:stretch>
            <a:fillRect/>
          </a:stretch>
        </p:blipFill>
        <p:spPr>
          <a:xfrm>
            <a:off x="9531274" y="1928854"/>
            <a:ext cx="2223135" cy="4572000"/>
          </a:xfrm>
          <a:prstGeom prst="rect">
            <a:avLst/>
          </a:prstGeom>
          <a:effectLst>
            <a:outerShdw blurRad="88900" dist="114300" dir="2700000" algn="tl" rotWithShape="0">
              <a:prstClr val="black">
                <a:alpha val="40000"/>
              </a:prstClr>
            </a:outerShdw>
          </a:effectLst>
        </p:spPr>
      </p:pic>
      <p:pic>
        <p:nvPicPr>
          <p:cNvPr id="17" name="Picture 16">
            <a:extLst>
              <a:ext uri="{FF2B5EF4-FFF2-40B4-BE49-F238E27FC236}">
                <a16:creationId xmlns:a16="http://schemas.microsoft.com/office/drawing/2014/main" id="{BB089567-2787-4A21-888D-BDFE94791FFC}"/>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18870" y="38880"/>
            <a:ext cx="3235484" cy="427545"/>
          </a:xfrm>
          <a:prstGeom prst="rect">
            <a:avLst/>
          </a:prstGeom>
          <a:effectLst>
            <a:outerShdw blurRad="38100" dist="50800" dir="2700000" algn="tl" rotWithShape="0">
              <a:prstClr val="black">
                <a:alpha val="0"/>
              </a:prstClr>
            </a:outerShdw>
          </a:effectLst>
        </p:spPr>
      </p:pic>
      <p:sp>
        <p:nvSpPr>
          <p:cNvPr id="22" name="TextBox 21">
            <a:extLst>
              <a:ext uri="{FF2B5EF4-FFF2-40B4-BE49-F238E27FC236}">
                <a16:creationId xmlns:a16="http://schemas.microsoft.com/office/drawing/2014/main" id="{08E34478-3E9F-4739-8403-03431759198F}"/>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
        <p:nvSpPr>
          <p:cNvPr id="11" name="TextBox 10">
            <a:extLst>
              <a:ext uri="{FF2B5EF4-FFF2-40B4-BE49-F238E27FC236}">
                <a16:creationId xmlns:a16="http://schemas.microsoft.com/office/drawing/2014/main" id="{F70DE90E-2FE5-45C4-BAA9-E935E1719792}"/>
              </a:ext>
            </a:extLst>
          </p:cNvPr>
          <p:cNvSpPr txBox="1"/>
          <p:nvPr/>
        </p:nvSpPr>
        <p:spPr>
          <a:xfrm>
            <a:off x="11488460" y="6503552"/>
            <a:ext cx="672353" cy="292388"/>
          </a:xfrm>
          <a:prstGeom prst="rect">
            <a:avLst/>
          </a:prstGeom>
          <a:noFill/>
        </p:spPr>
        <p:txBody>
          <a:bodyPr wrap="square" rtlCol="0">
            <a:spAutoFit/>
          </a:bodyPr>
          <a:lstStyle/>
          <a:p>
            <a:r>
              <a:rPr lang="en-US" sz="1300" dirty="0">
                <a:solidFill>
                  <a:srgbClr val="FF0000"/>
                </a:solidFill>
                <a:latin typeface="Arial Rounded MT Bold" panose="020F0704030504030204" pitchFamily="34" charset="0"/>
              </a:rPr>
              <a:t>NEXT</a:t>
            </a:r>
            <a:endParaRPr lang="en-US" sz="1300" dirty="0"/>
          </a:p>
        </p:txBody>
      </p:sp>
    </p:spTree>
    <p:custDataLst>
      <p:tags r:id="rId1"/>
    </p:custDataLst>
    <p:extLst>
      <p:ext uri="{BB962C8B-B14F-4D97-AF65-F5344CB8AC3E}">
        <p14:creationId xmlns:p14="http://schemas.microsoft.com/office/powerpoint/2010/main" val="414138328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4">
            <a:lum/>
            <a:extLst>
              <a:ext uri="{28A0092B-C50C-407E-A947-70E740481C1C}">
                <a14:useLocalDpi xmlns:a14="http://schemas.microsoft.com/office/drawing/2010/main" val="0"/>
              </a:ext>
            </a:extLst>
          </a:blip>
          <a:srcRect/>
          <a:stretch>
            <a:fillRect t="1000" b="-11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F1D008E-AAA8-4B4A-AC75-3A2E51312159}"/>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Tree>
    <p:custDataLst>
      <p:tags r:id="rId1"/>
    </p:custDataLst>
    <p:extLst>
      <p:ext uri="{BB962C8B-B14F-4D97-AF65-F5344CB8AC3E}">
        <p14:creationId xmlns:p14="http://schemas.microsoft.com/office/powerpoint/2010/main" val="550647515"/>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sld>
</file>

<file path=ppt/slides/slide58.xml><?xml version="1.0" encoding="utf-8"?>
<p:sld xmlns:a="http://schemas.openxmlformats.org/drawingml/2006/main" xmlns:r="http://schemas.openxmlformats.org/officeDocument/2006/relationships" xmlns:p="http://schemas.openxmlformats.org/presentationml/2006/main" show="0">
  <p:cSld>
    <p:bg>
      <p:bgPr>
        <a:blipFill dpi="0" rotWithShape="1">
          <a:blip r:embed="rId5">
            <a:alphaModFix amt="12000"/>
            <a:lum/>
            <a:extLst>
              <a:ext uri="{28A0092B-C50C-407E-A947-70E740481C1C}">
                <a14:useLocalDpi xmlns:a14="http://schemas.microsoft.com/office/drawing/2010/main" val="0"/>
              </a:ext>
            </a:extLst>
          </a:blip>
          <a:srcRect/>
          <a:stretch>
            <a:fillRect t="1000" b="-11000"/>
          </a:stretch>
        </a:blipFill>
        <a:effectLst/>
      </p:bgPr>
    </p:bg>
    <p:spTree>
      <p:nvGrpSpPr>
        <p:cNvPr id="1" name=""/>
        <p:cNvGrpSpPr/>
        <p:nvPr/>
      </p:nvGrpSpPr>
      <p:grpSpPr>
        <a:xfrm>
          <a:off x="0" y="0"/>
          <a:ext cx="0" cy="0"/>
          <a:chOff x="0" y="0"/>
          <a:chExt cx="0" cy="0"/>
        </a:xfrm>
      </p:grpSpPr>
      <p:sp>
        <p:nvSpPr>
          <p:cNvPr id="5" name="TextBox 4">
            <a:hlinkClick r:id="rId6"/>
            <a:extLst>
              <a:ext uri="{FF2B5EF4-FFF2-40B4-BE49-F238E27FC236}">
                <a16:creationId xmlns:a16="http://schemas.microsoft.com/office/drawing/2014/main" id="{051C3EDE-7C3F-46F3-AF1C-85DEA3EB757E}"/>
              </a:ext>
            </a:extLst>
          </p:cNvPr>
          <p:cNvSpPr txBox="1"/>
          <p:nvPr/>
        </p:nvSpPr>
        <p:spPr>
          <a:xfrm>
            <a:off x="2682240" y="362188"/>
            <a:ext cx="3177540" cy="369332"/>
          </a:xfrm>
          <a:prstGeom prst="rect">
            <a:avLst/>
          </a:prstGeom>
          <a:noFill/>
        </p:spPr>
        <p:txBody>
          <a:bodyPr wrap="square" rtlCol="0">
            <a:spAutoFit/>
          </a:bodyPr>
          <a:lstStyle/>
          <a:p>
            <a:r>
              <a:rPr lang="en-US" b="1" u="sng" dirty="0">
                <a:solidFill>
                  <a:srgbClr val="00B0F0"/>
                </a:solidFill>
              </a:rPr>
              <a:t>Call Center Glossary</a:t>
            </a:r>
          </a:p>
        </p:txBody>
      </p:sp>
      <p:sp>
        <p:nvSpPr>
          <p:cNvPr id="10" name="TextBox 9">
            <a:extLst>
              <a:ext uri="{FF2B5EF4-FFF2-40B4-BE49-F238E27FC236}">
                <a16:creationId xmlns:a16="http://schemas.microsoft.com/office/drawing/2014/main" id="{03F12965-81CA-4898-A7BC-DF380481094F}"/>
              </a:ext>
            </a:extLst>
          </p:cNvPr>
          <p:cNvSpPr txBox="1"/>
          <p:nvPr/>
        </p:nvSpPr>
        <p:spPr>
          <a:xfrm>
            <a:off x="121920" y="385048"/>
            <a:ext cx="2651760" cy="369332"/>
          </a:xfrm>
          <a:prstGeom prst="rect">
            <a:avLst/>
          </a:prstGeom>
          <a:noFill/>
        </p:spPr>
        <p:txBody>
          <a:bodyPr wrap="square" rtlCol="0">
            <a:spAutoFit/>
          </a:bodyPr>
          <a:lstStyle/>
          <a:p>
            <a:r>
              <a:rPr lang="en-US" dirty="0"/>
              <a:t>Select this link to go to the  </a:t>
            </a:r>
          </a:p>
        </p:txBody>
      </p:sp>
      <p:sp>
        <p:nvSpPr>
          <p:cNvPr id="8" name="TextBox 7">
            <a:extLst>
              <a:ext uri="{FF2B5EF4-FFF2-40B4-BE49-F238E27FC236}">
                <a16:creationId xmlns:a16="http://schemas.microsoft.com/office/drawing/2014/main" id="{10ECB95D-466B-4274-90A1-BCAC91DF9183}"/>
              </a:ext>
            </a:extLst>
          </p:cNvPr>
          <p:cNvSpPr txBox="1"/>
          <p:nvPr/>
        </p:nvSpPr>
        <p:spPr>
          <a:xfrm>
            <a:off x="0" y="6597068"/>
            <a:ext cx="12192000" cy="246221"/>
          </a:xfrm>
          <a:prstGeom prst="rect">
            <a:avLst/>
          </a:prstGeom>
          <a:noFill/>
        </p:spPr>
        <p:txBody>
          <a:bodyPr wrap="square" rtlCol="0">
            <a:spAutoFit/>
          </a:bodyPr>
          <a:lstStyle/>
          <a:p>
            <a:r>
              <a:rPr lang="en-US" sz="1000" dirty="0">
                <a:solidFill>
                  <a:schemeClr val="bg1">
                    <a:lumMod val="65000"/>
                    <a:alpha val="60000"/>
                  </a:schemeClr>
                </a:solidFill>
              </a:rPr>
              <a:t>© copyright 2019 - 2022  StatsSystems Software </a:t>
            </a:r>
          </a:p>
        </p:txBody>
      </p:sp>
    </p:spTree>
    <p:custDataLst>
      <p:tags r:id="rId1"/>
    </p:custDataLst>
    <p:controls>
      <mc:AlternateContent xmlns:mc="http://schemas.openxmlformats.org/markup-compatibility/2006">
        <mc:Choice xmlns:v="urn:schemas-microsoft-com:vml" Requires="v">
          <p:control name="TextBox1" r:id="rId2" imgW="11934720" imgH="5419800"/>
        </mc:Choice>
        <mc:Fallback>
          <p:control name="TextBox1" r:id="rId2" imgW="11934720" imgH="5419800">
            <p:pic>
              <p:nvPicPr>
                <p:cNvPr id="7" name="TextBox1">
                  <a:extLst>
                    <a:ext uri="{FF2B5EF4-FFF2-40B4-BE49-F238E27FC236}">
                      <a16:creationId xmlns:a16="http://schemas.microsoft.com/office/drawing/2014/main" id="{DC761FE1-5C04-4413-BBA4-6B8F15B19499}"/>
                    </a:ext>
                  </a:extLst>
                </p:cNvPr>
                <p:cNvPicPr>
                  <a:picLocks/>
                </p:cNvPicPr>
                <p:nvPr/>
              </p:nvPicPr>
              <p:blipFill>
                <a:blip r:embed="rId7"/>
                <a:stretch>
                  <a:fillRect/>
                </a:stretch>
              </p:blipFill>
              <p:spPr>
                <a:xfrm>
                  <a:off x="106680" y="1173480"/>
                  <a:ext cx="11932920" cy="5422910"/>
                </a:xfrm>
                <a:prstGeom prst="rect">
                  <a:avLst/>
                </a:prstGeom>
              </p:spPr>
            </p:pic>
          </p:control>
        </mc:Fallback>
      </mc:AlternateContent>
    </p:controls>
    <p:extLst>
      <p:ext uri="{BB962C8B-B14F-4D97-AF65-F5344CB8AC3E}">
        <p14:creationId xmlns:p14="http://schemas.microsoft.com/office/powerpoint/2010/main" val="90670394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ARTICULATE_PRESENTATION_ID" val="9430"/>
  <p:tag name="ARTICULATE_REFERENCE_ID" val="1942b928-8ae2-414a-aafc-55f074ce6c67"/>
  <p:tag name="ISPRING_PROJECT_VERSION" val="9.3"/>
  <p:tag name="ISPRING_PROJECT_FOLDER_UPDATED" val="1"/>
  <p:tag name="ARTICULATE_SLIDE_COUNT" val="58"/>
  <p:tag name="ARTICULATE_USED_PAGE_ORIENTATION" val="1"/>
  <p:tag name="ARTICULATE_USED_PAGE_SIZE" val="7"/>
  <p:tag name="ARTICULATE_REFERENCE_COUNT" val="0"/>
  <p:tag name="ARTICULATE_PLAYER_GLOSSARY_XML" val="&lt;?xml version=&quot;1.0&quot; encoding=&quot;utf-16&quot;?&gt;&lt;glossary xmlns:xsi=&quot;http://www.w3.org/2001/XMLSchema-instance&quot; xmlns:xsd=&quot;http://www.w3.org/2001/XMLSchema&quot;&gt;&lt;terms /&gt;&lt;/glossary&gt;"/>
  <p:tag name="ISPRING_LMS_API_VERSION" val="SCORM 2004 (2nd edition)"/>
  <p:tag name="ISPRING_ULTRA_SCORM_COURSE_ID" val="F43257AA-AB7F-46AE-8C6A-E2813158102C"/>
  <p:tag name="ISPRING_CMI5_LAUNCH_METHOD" val="any window"/>
  <p:tag name="ISPRINGCLOUDFOLDERID" val="1"/>
  <p:tag name="ISPRINGONLINEFOLDERID" val="1"/>
  <p:tag name="ISPRING_ULTRA_SCORM_SLIDE_COUNT" val="57"/>
  <p:tag name="ISPRING_SCORM_RATE_SLIDES" val="0"/>
  <p:tag name="ISPRING_SCORM_PASSING_SCORE" val="0.000000"/>
  <p:tag name="ISPRING_PRESENTATION_TITLE" val="StatsSystem14.01.01"/>
  <p:tag name="ISPRING_FIRST_PUBLISH" val="1"/>
  <p:tag name="ARTICULATE_PROJECT_CHECK" val="0"/>
  <p:tag name="TAG_BACKING_FORM_KEY" val="394774-c:\users\john\desktop\statssystem14.01.01.pptm"/>
  <p:tag name="ARTICULATE_PRESENTER_VERSION" val="7"/>
  <p:tag name="ARTICULATE_PROJECT_OPEN" val="0"/>
  <p:tag name="ISPRING_CURRENT_PLAYER_ID" val="none"/>
  <p:tag name="ISPRING_PLAYERS_CUSTOMIZATION_2" val="UEsDBBQAAgAIAM2TPVFrXzME1QIAAPcHAAAPAAAAbm9uZS9wbGF5ZXIueG1spVVbb9owFH6mUv9D5PfaMLStQqHVVAntYa0qdbe3yCQm8erYnu2Qsl+/Y+cCSYFtGhLIOTnfd26fD/HtSymiLTOWK7lEMzxFEZOpyrjMl+jL59XVNbq9ubyItaA7ZiKeLZFUkqEoYzY1XDvAPVJXLNGBAQMpirThynC3A9op0PZB5lN0eTEBF2mXqHBOLwip6xpzCwiZWyUqT2JxqkqiDbNMOmZIkwGKOuzC/RkN31JJ4naa2QOkdv8euCXpOV4sH5DUc6xMTt5MpzPy/f7TU1qwkl5xaR2VKfQLmjgJXVzT9PleZZVg1tsmcZPkE3POJxFsk9gt+OxaRtakS9Q4JCWzlubMYiFzRHq/jrMjaDCdNaEySyTd8pz62hLbeoUR7UlsoYxLK9ein9lurajJkt5+4B+TIxnHG0Ft0fLZQS2B/5m3xQS/xD8fzSVUVK0FtwW8OoTsrceLIMOocRl6HBT7AIpdeRIUGfaz4oZl4fFrr/vpDDWxZCVEyA7bOgUbnFY0dcrs7gABgm3Fgnt94EYfOIA8PBwe4PDYTWZPgroqN4y6yrCuRZN4yzOmHqgxYU43Gyosi8nI2oLJEB2TptZ2OvtJxIUrxdu/GIr3G83khz03kgD4z4l8BI6+H1xm7GXF4bVjJXTUMWi1t2GnBfbh9unYal0eXKCBaa9+GAnUEDlqcgb3PaOOkr2dnIKujaot6KLSGqT/muL1+z4vMk5sNJh+GjE5sgjitLJOlfxXGPVgQ7hFmOkZ8V5eRKc+HeiD5j3k/fQcorkIMKFkkFJ3LTbnsHAttpzVTx3FVWvAGpbWkd3mT6OF5k2P/nZ128gbEt1YxnuLuUo3Xp18Kz3yydiGVsLdHdYyXJYBOqr1+J48xvUNdKrqJ/6LRTXP/F/hbA4NjgrG8wJk8+56fsAgVErFMHwwnYq4UbLrA8YkPDW/YRLdRm4V0ojrhJDiVv5w/A1QSwMEFAACAAgAdZzQVApDnan+AwAA3g4AABgAAABub25lL2NvbW1vbl9tZXNzYWdlcy5sbmetV9GOozYUfV9p/8FC2rd2tn3rQyYjQjypFYJZcCYzfUEecDLWAk7BZJp+fa8NmSbbjgjJSBEKRj73+pxz74XR3V9FjnaiqqUqb51fb35xkChTlclyc+ss2f3Pvzmo1rzMeK5KceuUykF348+fRjkvNw3fCPj/+RNCo0LUNdzWY3P37z2S2a0TThLX83Ack4mPEzcibuK7E+wnE9ebJ4wmEzwjgTOeKaTh9yLQs9jIsoQkkFrbhTqXmRh97VCHBaGM0UUSugH2nfFEaa0KNOHVZWiB+0BmLiM0SCZLAA5iZxzwndxwDRSi5wbgy/oy7BgzRoIZILppChvks8yl3qNYaA1cXIrqkyl2xvHlDDIaHuhjajuUu+WUUKAtilrWLCScsMmkQiWvKkvcAMDQd59wlMQeBlADTVkSL8OQRgxPIUPjFlk0eSuIrFGpNKqb7VZVWmRIltZQ/IThQg3iJp6TIIHw9nzdMvEJe0oW1HCNS/6cQxppJUSJKsEzUV0TI6DRwvU78Kmsr0d/AE/8jyoP4JHLVFm5DEOS0bxN3IswLEyTFWG/O2MPkjTcv0r9gmS8rUxlix3Pm1akrgH1hTu0CzcMu+I75D3h6fe+3R4NWET91slJgB8ZVC5ch+0LI/zgjM21d98yinDA2vpLSGyN6tFF6GNr1CfVoBe+E6bn7aR4tbYUpZZV1+7Mg1TBQtn0SjulCxdoj3DMIuIZSaHiVVXtf2rd3ugXVUG4GmWtfTIb0+hgnm8rUUPoVg1lKgTqJlMFl+VNX2g4I5Rj6MbxikZTY34NfuRoy+v6VVXZyfmOA/UBk8CjQKHHjsBNdb8BQ44ShlVViVT3g0GWrmWmU2RFgildJcwawYhRNLUGwottLrSw2UpzFJ62nV2sFSiTC2j2ljWIbmXqJWgBNeLOMAyiR/AAmI4O2UHnzpjOh+x4wjBB4NK352iUgTsP1jlYM+XGCfm+65RGuZ1UTQ0rRk0wkD19fTMsTIy/LcExxPXfqYAW9dCmN3IHPQ7EFlVvIChKD09hgCbfluSP5N4lvu1AP8rM93Yk8GzHy9S8a6S8qQXaw7NMZvaZsZiN/2cj/0ZcdwX5pavlYIofvwzN56T833Ef11oUW90X2hDWpX9JFqac3k3hnKNfFv9tYn+IMkcz/mp9Tt4lhmjUm8SVTJ2v1odmYp1ydpe0Rrm8PR7NrJM2xgjz8cnLNUDmspDwJnEG5nKBDaMxNJu2+ZycZKWaPLPGyuV324BgMDWF+O80XFfwuWBWc14fiG0b4N01WbSHi9qg4YCp+OaNs/U5ssblKsXLic05Tuj9PUyk9bpvByNw9g95IeFtsRWqgKUfMn27q+2X6Ojr0YfpP1BLAwQUAAIACAB1nNBUFR5gG6MAAAB/AQAAKQAAAG5vbmUvcGxheWJhY2tfYW5kX25hdmlnYXRpb25fc2V0dGluZ3MueG1sdZBBCoMwEEX3nsIbCF2HQNelRagXGHGUQJIJmVHw9k1EbWnTZd77P8OMYhQxfmJd1bWCWegpEEVLnFE173e2DAtevXEghnzCgrznSiY3LFFoIzJ62ZQewXLK//BjeGthPT/iI14w5UJnHOpLqbCZXPKwmGlj3RpQjxHTgC+Yc+iht3jDtSeIw+MM7Bv/1bmbNpsd3mlAHSK5IKr5QFW613H0F1BLAwQUAAIACAB1nNBUH1SKajADAADHDgAAIgAAAG5vbmUvZmxhc2hfcHVibGlzaGluZ19zZXR0aW5ncy54bWzll91P2zAQwN/7V1iZeFwD2iZNKC1i/ZCqjYJIYfCE3NhtTjh25o925a/fOW5L2coWviS2PVRN7Lvfne/O5zg5+F4IMuPagJKtaK+5GxEuM8VATlvR2aj/9mNEjKWSUaEkb0VSReSg3UhKNxZg8pRbi6KGIEaa/dK2otzacj+O5/N5E0yp/awSziLfNDNVxKXmhkvLdVwKusA/uyi5iZaEGgD8FUou1dqNBiFJIB0p5gQnwFrREJ3tC2ryKA4SY5pdT7VyknWUUJro6bgVven0unvddyuZQOlCwaUPh2njoB+2+5Qx8A5QkcINJzmHaY6eYrDmwGzun2IvncS/MipyWDP1jI7CxUu7hOOEcjrjS2M4Qq2lWY761rQnVBiexJtDKzHwIaSZhRl6dqse/J04IVJXlkrbttUOET8NrijxPZhkojaMLd/JWAmMbeUUlkkx5mxICx6inV6D7KPQXkQmtACxaEXHJZckpRKTC5YKyNa6xo2NBVsltb+UPtRABTmTgNXHyVEa3VoPi8pyqg3f9Go1Y3xks/ZX5QQjC+WIgGtOrCIYXVfgU87JZgrIRKuiGsUSscQIQIsz4HPODqpQLYH3GbpEE4VDTSzFUnAbLHxzcEPGfKI0cjmdYeHiOJjAbz4IXFJjbqF05eNO+mXQ7V0Nht3exY5fIGUzKrMHwrGceFHaF+HTBZHKrvQwHBl1hldJYcCquTpraz4+DeuKxjw/Uzbu8A0UTtDnxK8DsoF+wZS/jJWHJP6PHtQ2m9NZtdH95q3QuMUBUxKYOJFhSwK57IA1gBmVREmxIDTDpmx825iBcgZHQoMIaPN4D4M+lmn1NoUZNkmlGde/R7KFxEaZ9ZUufDIZ8edfK+p2RhizUe/0sDManA9Gl1ej3sUonEZr9Xhr90xi39S393h/aLzGFn9y2juvE/khBqFWhnppLdxxHanjz3WkTsOZdLJxHtVyAXvMNOwZ7DICCsAieEUV85SvglBtz1wxf82G+QdW//o+CWuvP+0dDT4df+n+77vgqXEIb6s7U3znXpPEWy9AfqYACQVeq/yhuL41tT+8303i7VONBtLuXj7bjR9QSwMEFAACAAgAdZzQVHFXlJ0VAQAA0QIAABwAAABub25lL2ZsYXNoX3NraW5fc2V0dGluZ3MueG1sjZLRToMwFIbvfQqC95BNjZqwJm7ojdEs2V7gAAfSDHpIeyDh7a2FDVSI61X7///X0542MiepvBa1kaQ2/soXN54XpVSSPiCzVIX5Vs6aJ7ONnzTMpIKUFKPiQJGuoPTF7ZsbUeiS/1Fka17L5JDiWOZh/bSNr0KGGvfbx3j3vATUUGCQQHoqNDUqs/nda7yK7yb5YTptSGR+dgcapgODZsG6wSgc171voMUXJStg22drMJohOef0TElU7zUa2y5nihxKY4k/+niEfQndZTNzBmacJeQoKxTrOcQ5PaaglYVTj12NItdoi/wS+yQqSEp8xy4h0NnnJTLcfdHuaXvHpsIPylDUmqqao3AiuYcZn8HO7VcWX1BLAwQUAAIACAB1nNBU15twlisDAABvDgAAIQAAAG5vbmUvaHRtbF9wdWJsaXNoaW5nX3NldHRpbmdzLnhtbN1XTU8bMRC951dYW3FstqiXCiVBNB9qVEgQGyickLN2siO89tYfScOv73idhEADXSgRqIco2fHMm/Gb8XO2cfgrF2TGtQElm9F+/VNEuEwVAzltRuej3scvETGWSkaFkrwZSRWRw1atUbixAJMl3Fp0NQRhpDkobDPKrC0O4ng+n9fBFNqvKuEs4pt6qvK40NxwabmOC0EX+GUXBTfREqECAH5yJZdhrVqNkEZAOlHMCU6ANaMBFvvN5iKKg8OYpjdTrZxkbSWUJno6bkYf2t3OfufzyieAdCDn0rNhWmj0ZntAGQOfn4oEbjnJOEwzLBS5mgOzmf8Ve+9G/CdGiRy2TD1GW+HepV2C44JyOuXLZGih1tI0w3hrWhMqDG/Em6aVG3gGaWphhpXdhYd6J06IxBWF0rZltUOIB8YVSvwITGOiNpItn8lYCaS2LAqnJB9zNqA5zsRpT0ZkQnMQi2Y0LLgkCZXYUbBUQLqOMG5sLNiyk72l95EGKsi5BBw5Tk6S6C5n2EqaUW34Zi2rFeP5TFs/lBOMLJQjAm44sYogpy7HXxknm8STiVZ5aRXUWGIEYMYZ8DlnhyVBS8DHEl1hitxhJM5fIbgNGX46uCVjPlEacTmd4bSiHUzArz8LuKDG3IHSVY17yXG/073uDzrdyz2/QcpmVKbPBMch4nlhd4JPF0Qqu4pDOlLqDC+bwoCVa1X2Vn95G9ZzjH1+pW7cwzeQO0FfE35NyAb0Dlu+myzPafxfK6icNqOz8qD7w1tC4xEHbEnAxIUU1QrkUvcqAKZUEiXFgtAUpdh42ZiBcgYtQSACtHl5hSEex7R8msIMRVJpxvXTkGwhUSjTntK5byYj/tJrRp32CDkbdc+O2qP+RX90dT3qXo7CHbQOj7eqZyP2Ur5d2f1V8VDYx2+n7Kdn3YsqhA9w75Ua000qwQ2reA2/V/E6C1fR6cY1VKkElJZpOCooLgJywN6/o0HZ+hcAnpyUMFuvPCjv4Hj897ve2muzTRZIwnPwQbvWh8oEJN2T/tfhcWenTEA1Kt52FP6VifC0eiWK7722NOKt7zc1tN9/SWzVfgNQSwMEFAACAAgAdZzQVLx9NfdKAAAASQAAABcAAABub25lL2xvY2FsX3NldHRpbmdzLnhtbLOxr8jNUShLLSrOzM+zVTLUM1BSSM1Lzk/JzEu3VQoNcdO1UFIoLknMS0nMyc9LtVXKy1dSsLfjssnJT07MCU4tKQEqLNa34wIAUEsDBBQAAgAIAEaLslTuA81MSQMAAOMJAAAUAAAAdW5pdmVyc2FsL3BsYXllci54bWytVslu2zAQPTtA/kHgPaIdd0kCKUFbwOihLQK4282gpbHEWiJVkorifH1H1K7IbgPUgA1pOO9xlsehvbvHNHEeQGkuhU8W7pw4IAIZchH55NvX1cUVubs9P/OyhB1AOTz0SS54CWAJcULQgeKZQfA9M7FPegYXmYmTKS4VNwefLOfI3e60vCTnZzN0EdonsTHZDaVFUbhcI0JEWiZ5SaLdQKY0U6BBGFC0CoM4DfbG/B2N31QKag4Z6B4yMy/fuCZpOR41H5AUS1eqiF7O5wv68/OndRBDyi640IaJAIiDlZzZUm5ZsP8swzwBXdpmXhXkGowpg7C2mWdu+OJKOFoFPqkcNilozSLQbiIiQlu/hrMhqDCNdcNEuBHsgUeszG2jay/boo5Ex1KZIDc1eg+HrWQq3LT2nr9HJyL2dgnTcc2nB7lY/j2vk7F+m/J9MhabUb5NuI5xqQ/prNNJ0OGuXmprbGX7rZHtqmQijoLfOVcQ2tfv7QmYL0i1YStzG6eriwAX8GnFAiPV4QPCULq1bNxWKW6lFNeCWg633X3dUZAm2x0wkytoSjXzHngI8gtTyvbr1qgcPDoy1lg6BHu0SrluUtcQLzZp8vofelP6jVrzS0txqjcW8j9a8xGJ2qpwEcLjiqOPgRSragDLXdpckyVuuWcXk863ae84DUzdWcC2/MIRYJiKAE9/yAyjnZ0eg4JiGl2CXI2wvYWj4JhHcYJfM8kwXj1KkzK1n2ToLRwFJzLYT0Bb81HgVskCM9R5luEIeF685+ttR+i4JSNltnL06MRA9IJcG5nyJ6v1waQ0N1bUJ87v+Zlz7NOA3mW8hbydn0KMZsEgrmYy7E4R4GR44FCsBzwXtdXNcIxPTPvyaTTiS9N9OWWa+VwaNlllGU9yMHlWeTUnOc9GPiHsWJ6YD/2EhteHhY4Snr45prh+4FmVxZo/gVPwsPxzsFhiqZ0YSr375M3VsseAWsTZONjemo7tuJOiqYPrUvtW/dp2NHdUrZVKZsck5dW9qDDVPHiPcoyUzEU4EoBtWE2vE5zI7xQwJ4EdZrS4xOMhM5+8woc65+vX113KbxfXDdbGdV9tXMXyggupDriTH60PUpuIV881fPwDUEsDBBQAAgAIAHac0FQGoq6pcgYAACYZAAAdAAAAdW5pdmVyc2FsL2NvbW1vbl9tZXNzYWdlcy5sbmetWf9u2zYQ/n9A34EwEGADurQd0GIYEhe0zNhCZEmV6LjZMAiMRdtEJNGTKCfeX3uaPdieZEdKduz+gCQnQBJEMu674/G77470xcfHNEEbnhdCZpe9d+dve4hncxmLbHnZm9Krn3/toUKxLGaJzPhlL5M99LH/6oeLhGXLki05/P/qB4QuUl4U8Fj09dPTMxLxZc8fRNiySBjaA4dEOLBx5OABcaIBtq4j6kUDMrLdXn8kkYKfFUd3fCmyDIJAcmFeFImI+cWbGrWbE49SbxL52CVOrz+QSskUDVh+GpqLb+wRprbnRoMpALthr++yjVgyBSlEdyXAZ8Vp2CGh1HZHgIjnczAQdyIRaotCrhTk4lRUxx6SXj88PYPU83fpo3LdNXfToe1B2oKgypqBhBWWsZAoY3luEtcB0HfwLQmi0CIAqqE9GoVT3/cCSoYQoWaLSMuk2hBRoEwqVJTrtcwVj5HIDKHYUYZT2Sk34bXtRuDerK9+bTs2vY0mns41ydhdAmHMc84zlHMW8/w5PlwvmGCnBh+K4oXQ/YCExKWQTH/sUa/X93Ne8EwB3HolleyCp0kWuZF3FVne1KU139DZpykJzb6708mABGe6oM+oR2E5u4/Csw6ObsDPN+h0A85Oo9MMQwImOLiucmIFBF4Mo5lNx72+BdnVpHkQaoVEuM61JPENS8qKXbVyNrnb6Rz2/Vo1dnEP2Py+ydryJlB9t5HjjUAq7RGEJdM1y7bIkUv54y8fPjy+e//hp04wIfDJOQZCBun92xZALg08p5KEyCWfYbf132523pQ6tgt8rv/pZg3UvQG+wt9Gu2kQAMlrhtqh0QudC4cYvbiVJVqxDdetZyP4g1EHKAKR111HfzCX8CIrGyts6E0wkAjqiga2pQkKhSDzfPu6Ep1SrWQO7goUV1UcG5+aVfrzdVV/FbekFiqQr1imTGTnza5nruPhoSHZBNiNR0Tr9W5RgHQEbyi90WXzGlw8ZIlkMVqApCDhhYit14mY1xJa895P2LYxigDPoIUB2T0nBPka7t5oUYzRMGd6sR1RAhySAAByVvD8BNvIcN2YI5wk3RDG9mjswC/VIYzFcpXAr+oah0+ACT5vVIpajnEYzrxgqJOm1ZihNSuKB5nHRyw93M8mYNu1PCgEix6A61a5BwZ+CJj88pzPVTMYRIkNv+u6gqUCASNqxECXVFoWCsomXSdccROt0Eth82pM4gsJ9ZVwmJwM98G7KbZGmjt46lrjaED3EuqwMpuvWtpBcX6zPg6roQSaHHK+MaYaDSbNz6AuIIZeFwvvGjTwuovFLYEREf402RzMqqB7O1Haid6caY1JtvUopNm0EbIs4I1OCUiT2ZHivJubkEBfd6mNne9oa4W6m8OWYgNDDBCQ542OQO4tMtRF9Wlq/x5dYdsxnfpL6rGtmflYvGHZXB8m5kzv6RY+i0VsPtO0N/7/KsXfiKla6s/qLuEOyeezrvEcNZbvVARTiqdr1eRaJ6wO/5QodIl/N4Q2Sz/N/34kf5GdORjin70/R4eFLnvUGMQzM9V+t146knryJzCw6OYIM0bS3mqs3Q5sT3fE5nPHk53tXh0dM+xsIdtbu14N4Ep0KkY4hhybyEMYdVLoQu1tzdnjMHxz6mhvPyOD0KbQdWb8rhCq0bOp59b91ZTz6Y31YGY9ajbUpg45uuMAyESkEH/cAnM6IbsMVC3iaCUzWSaxKf9E3Js2AbktU/71NLzIZWreJqzY0b9qUx+fE0W1uKBy6neYp/YV3Hp/Dgr49F0KCQ5gjLGwa+nZx9LVnrQ0gvLRqXBouBudoI5SpuYraMcLWWZxS6DqCDYkVxjA6jWHnOXNU1gN8EUY1VtUv/2tE4ie6EBEyR7sD1cqXvzZGUQvY49RXV4o/qiagaYDw6Iw8q6uYJJbLJosKB4ch2we2ljVR+WdXcuTM7WB/S9yJGVVU0xlCq/Om/1SfV1nyIIpxdZ4AvUXmnKTZQ5DZxeEHd0sbxrAka6uXAuAYICgQiUckUem660Lqr74AWU2h7Ref8Lye5B1KmXSKTazgbqcVLc1Pd2BlCoRWafIn9dU9YKp7Ud4ODQXQpBJOO/fVzNEDAfOeX0zlMhlazBrjF3oGl/g8VioroABIfsLH32pYS4QHMn09xL//fNvk311SVhrMshe9fwkepuv+/b+qTDfaFy8OfiC439QSwMEFAACAAgAdpzQVBUeYBujAAAAfwEAAC4AAAB1bml2ZXJzYWwvcGxheWJhY2tfYW5kX25hdmlnYXRpb25fc2V0dGluZ3MueG1sdZBBCoMwEEX3nsIbCF2HQNelRagXGHGUQJIJmVHw9k1EbWnTZd77P8OMYhQxfmJd1bWCWegpEEVLnFE173e2DAtevXEghnzCgrznSiY3LFFoIzJ62ZQewXLK//BjeGthPT/iI14w5UJnHOpLqbCZXPKwmGlj3RpQjxHTgC+Yc+iht3jDtSeIw+MM7Bv/1bmbNpsd3mlAHSK5IKr5QFW613H0F1BLAwQUAAIACAB2nNBUWZ4wiZUDAADeEAAAJwAAAHVuaXZlcnNhbC9mbGFzaF9wdWJsaXNoaW5nX3NldHRpbmdzLnhtbO1YzXIaRxC+8xRTm/LRrGTLsaNaUDmwVChLQGk3tnVSDTsDO6X52cwPGJ/8NH6wPEl6dgBDJNsr2ySqSg4UbE/3199093TvkJy9ExwtqDZMyU503D6KEJWFIkzOO9Hv+eDxiwgZiyXBXEnaiaSK0Fm3lVRuypkpM2otqBoEMNKcVrYTldZWp3G8XC7bzFTaryruLOCbdqFEXGlqqLRUxxXHK/iyq4qaaI3QAAA+Qsm1WbfVQigJSBeKOE4RI8BcMr8pzAccmzKKg9oUFzdzrZwkPcWVRno+7UQ/9dL+cf/pRidA9Zmg0sfEdEHoxfYUE8I8C8wz9p6ikrJ5CXSfnERoyYgt65+x10/i2yg1dtg69ig9BTGQdg0vqMUEWxwegz9L31mzEQQRWUksWJHDCvL770T9/Pq3q0l6eT4cvbrOx+PzfDgJJGqbeB8nifcdJUBIOV3QrZ8EW4uLEniDzQxzQ5N4V7RRYz6DuLBsATGhf6M5c5xnrqqUtl2rHa1p7Aq39D4Dk8yU3Nu7f0ZTxSG1NSmoUjGlZIQF3Ul2dsPkADSPIzSDOPFVJxpXVKIMSygwZjFnxRbAuKmxzNaFNVhrv9QMcwR4cAIousiiTxTCzooSa0N3qW1WjE9r0X2jHCdopRzi7IYiqxCE2An4VVK0m38000rUUqhQiwxn4HHB6JKSszpea8DPOboCF8KBJRyHilMbPPzh2Hs0pTOlAZfiBRwekDMT8Nv3Aq6wMZ9A8Ybjo+x82E+vh6N++vaR3yAmCyyLe4JDTVFR2YPg4xWSym7sIBwFdobWSSGM1GtN9tb+9jRsyxry/IOysYdvmHAc/0j4bUB2oA+Y8sN4uU/iv8qgsdsSL+qD7g9vDQ1HnEFKAiYsFNCSmFy3wQaABZZISb5CuIDObHzbWDDlDEhCgwjQ5tsZBnso0/ppDu0TPGpCdSPIo+MnT0+e/fz8xS+n7fjPDx8ff9FoPbMmHHt3YWj1vji1btkOlBa+esiO/XCUp5cve/nw9TC/us7Tt/k+QM3pdrtOYj9K7p4sflQ92MEyuUxfN0nOCCLRqC7SrBHcuInW+FUTrcswCSc7U7ARBehs83BSobdxJhhUwsHq9B+qte9+iwnFephae8iB+95D+l+N28N+bT5Q5LL0Yvjr+Lz//5n9tyIYnrbXz737ZhLfeSH2K4JJJiCs/j1le4vuPjs5ghvsnUutFqDt/yfRbf0FUEsDBBQAAgAIAHac0FQsSm9+gQMAAOIMAAAhAAAAdW5pdmVyc2FsL2ZsYXNoX3NraW5fc2V0dGluZ3MueG1slVddT9swFH3nV1TdOx2FrUMKlUpbJLQO0GC8O81ta+HYke2Udb9+1x9p7DahgQgJ33uOfT+Or0Wi3ijvbUEqKvhNf9gfn/V6ybKUErh+gbxgREMvJQrus5v+3Z/Foj9wEMGEfAatKV8rY6lsPYrAtNRa8POl4Br3OedC5oT1x1/u7E8ysMhTLIFhdeWsyBLqY74Nf9zOOlH8GVe3o9n0uo2wFHlB+G4h1uI8Jcu3tRQlz0xol+Zro212BUhG+dvJiBhV+l5DHsU0v5gP58NulEKCUmBCup5NhpPvJ1mMpMD22Y+uflxNOnLqoz5uzAFtSxXVljYaji5HV220gqwhLvJ0PruYXbbjOe4ed+XDuBxBw199MnMU/w7kpzYXRVl8RiOFFGtT0APOyHwnOUyQDK8fEmbX5jtJMAmZg04KUjGaYRuEzJwUv5qvDdxWS/9nOCQSc7elYE+mCQfTwygkZTBeEaYgGVRL51Qb8f5YarxNe0BoqkFPmOITKRWMtSw9qrbVuN/wTnkWgLyhRrwKVuYwdQEHwNhe46fTWztYwvj2tiBACVtvDCKsjTXyAet6hAyMNfLZtOuRs90R/NDjOJUgbonvZlB+x42qj17gBJdVvapV5TUnLcw1V8HR3lBhcpHB2OrqheZgupYMrM2FNDiKKeFkS9dE48P0y+DSnU1GJYMDh5das7ASTTWDJr0tRSkVBoPu11h6DR5HcS+HmugFrHSFjo11U8xzEWrBrjtI3e+3L5xb9zS+Jjf9nMg3kC9CMNXveR7eQCy6e5ePGWZe42sK8p6vREcOFxrC/W2cbWDh7mBXONGaLDc5htSWwb6krrPNDUz8sU2d5WWegpyjIChUioxtDreh6w3DX/1K4R2ymNDidEy9we04oXvBBwavACByuamug1s4T14yTRlsoRoqgcEm3JZZolD+TfkadcWaDCydBOlnUC2UEBc7GgivGJeIp1no6KB5TVJlM4tGSjXd652jeV+NSSPWcELatVdStDH6myqIvYrKSUotnjWR2m9ar33uZAsTTnM7gdARHN/gcRwmROHLYp1VGY7sdQjm1dpvpipCg6eNYubseNhEsZ7DIfuC13O8kgDhgLXGs+AJ+Am7VBCZPewh0ZvQ4HZszBFfTTuvcdLnhU4Ggck1J+xJTjk1/5tMS6VFTv/Zveb+3fG1+BBzhhuib/wfUEsDBBQAAgAIAHac0FQYvDeIjQMAAGgQAAAmAAAAdW5pdmVyc2FsL2h0bWxfcHVibGlzaGluZ19zZXR0aW5ncy54bWztWFuT0kgUfudXdMXyUeKou+pUYMqFTEk5A9QkXuZpqkk3pMu+ZPsC4pO/xh/mL/F0GhAcHDMq7m7VPlCkT/f5zu3rcwjJyTvB0Zxqw5TsREft+xGislCEyVknepmf3nsSIWOxJJgrSTuRVBE66baSyk04M2VGrYWjBgGMNMeV7USltdVxHC8WizYzlfa7ijsL+KZdKBFXmhoqLdVxxfESvuyyoiZaITQAgI9QcqXWbbUQSgLSuSKOU8QIeC6ZDwrz51bwKA6nJrh4O9PKSdJTXGmkZ5NOdKeX9o/6D9dnAlKfCSp9SkwXhF5sjzEhzDuBecbeU1RSNivB2wePIrRgxJb1Y+zPJ/F1lBo7RI49Sk9BCqRdwQtqMcEWh2WwZ+k7a9aCICJLiQUrcthBPvxO1M+vnl+O04uzwfDFVT4aneWDcXCi1ol3cZJ411ACDimnC7qxk2BrcVGC36AzxdzQJN4WrY8xX0BcWDaHnNCv3Jw6zjNXVUrbrtWO1m5sCzfufQMmmSq5E7tfo4niUNnaKSCpmFAyxAJyMD6VEZpCYviyE40qKlGGJRCKWcxZsdEwbmIsszWRTlenn2mGOQKyAOMpOs+iLzZDKEWJtaHbvqx3jK9j0X2tHCdoqRzi7C1FViHIqRPwVFK0XXA01UrUUo6NRYYzsDhndEHJSZ2gFeC3DF2CCeFAE+hfcWqDhb8de48mdKo04FI8h8sCcmYCfvtWwBU25gsoXvt4Nzsb9NOrwbCfvrnrA8RkjmVxS3AgERWVPQg+XiKp7FoP0lFgZ2hdFMJIvdcktvaPl2HDY6jzL6rGDr5hwnH8K+E3CdmCPmDJD2PlNoX/rgeNzZZ4Xl90f3lraLjiDEoSMGGjgG7F5KrvNQAssERK8iXCBbRi49vGnClnQBIaRIA2P+5h0Aea1qsZzEawqAnVjSDvHz14+OiPPx8/eXrcjj99+HjvRqXVkBpz7M2FKdW7cUxd0z1VWnj2kC39wTBPL5718sGrQX55ladv8l2A2qfr7TqJ/ezYP0r8bPp6kkz+uVEyvkhfNSnHEGJvxIQ0awQ3anJq9KLJqYsw+8Zbc6+RC9DLZuFuQjfjTDCo/cGY+ZvYtfeHCruRXoGQh2HXvzlVey/i/6lqzCqzr2uhjArmlX5T+zpQ1rL0fPDX6Kx/0PSxZvn7D5LuZ9MXVpv3x50XxiTe+0bbAvnuvwPd1mdQSwMEFAACAAgAdpzQVJQTsyJpAAAAbgAAABwAAAB1bml2ZXJzYWwvbG9jYWxfc2V0dGluZ3MueG1sDcwxDoMwDEDRnVNY3int1oHAxlaW0gNYxEWRHBuRgOD2ZPvD02/7MwocvKVg6vD1eCKwzuaDLg5/01C/EVIm9SSm7FANoe+qVmwm+XLOBSZYhS7eJo4lMo8Uixx2EajhU17/wB6brroBUEsDBBQAAgAIABYhT1OLHbDx6gAAABoSAAAXAAAAdW5pdmVyc2FsL3VuaXZlcnNhbC5wbmfrDPBz5+WS4mJgYOD19HAJYmBgvs3AwPSKgw0oonrDPQFIMRYHuTsxrDsn8xLIYUl39HVkYNjYz/0nkRXI5yzwiCxmYBAqAWHGe2nyFQwMgus9XRxDKuLeXt/I22DAcMDg3/5N/F/aNm1wXtqxdNsU5SJdoEaF1G2MQDKNAnKb6e1kHs9JKp6T+rKvf8thZmA44HnGDGj2kVFylBwlR8lRcpQcJUfJUXKUHCVHyVFylBwlR8mhS9bNzAWPePhlnfsZ87E8ejMvUHSP8W0gKUAWOSHqNdu8GfNqd3ycpwLkMni6+rmsc0poAgBQSwMEFAACAAgAFiFPU15aIrlJAAAAagAAABsAAAB1bml2ZXJzYWwvdW5pdmVyc2FsLnBuZy54bWyzsa/IzVEoSy0qzszPs1Uy1DNQsrfj5bIpKEoty0wtV6gAihnpGUCAkkIlKrc8M6Ukw1bJ0swYIZaRmpmeUWKrZG6EUKgPNBIAUEsDBBQAAgAIAHec0FQf7gigqgUAAKEVAAAgAAAAdmlkZW9sZWN0dXJlL2NvbW1vbl9tZXNzYWdlcy5sbmetWFtvm0gUfq/U/zBCirQr9bbalz4krgCPExTMsDDYzb6gCYydUYHxcnGS/vo9M4Bj77YC3EiVVXDOd8585zuX8eWXpzxDe15WQhZXxh8fPhmIF4lMRbG9MiK6eP/ZQFXNipRlsuBXRiEN9GX29s1lxoptw7Yc/v/2DUKXOa8qeKxm6unlGYn0yvCt2LRtHIaO5eLYDBwzdk0Lu7Fl2rcxJbGFrx3PmF1LVMO/B47u+VYUBQSB5Ea/qDKR8suPHeo0J4RSsox908OuMbNkXcscWaw8D80zV861SR3ixVYEwF5ozDy2F1tWA4XovgH4ojoPO8SUOt41IJpJAgbiXmSifkYhr2vg4lxU15ljYxaezyAlfk8flbup3EVzhwBtQdCypiHhhE0qJCpYWWriJgD6rnmHgzi0MYAqaELjMPJ9ElA8hwhBLaXM+Ptdxp6RqFAha1Q1u50sa54iUWg9sROCczmJmvDW8WLwro/XvXZch97FS6Kopk1ZIBDDqznxSLA03RP0zeYV4P0Ah9ijwKZ/QygxZn7JK17UvES7B1nLKXhKZbEXk0Vsk8ijneDQxV8RDnXivWhp4eBCVfQFJRTO038VXkxwtAI/P9DTCpydp6e1CQQszeC25cQOMLyYx2uH3hgzu+RMyeZR1A9IhLtS9SS+Z1nT1nvXOofc9Y3O9P2ubfRxWyz5NmRtkyWU313skmsSh6AEsLNlvmPFM3LlVqLf/vz86enzp9+HgTwaELct5tjDXyFN6nOaHahmBVKBz0G7KAhAX504nFDXqjqNi3Wt3skGPbA9V21/L/ijLk3Qnyi7jq++SCS8KJpBcc/J0oT8gaRp4NhKG6BBWZbP79qKb+oHWYK7CqWiYvcZZFX5VAlV3+9a6bdplapLQO9IZc5E8WHY9dpziTnX+V2CsMxrVaiHQwHSCbxW014p9h24eCwyyVK0KTkAkhCx3S4TSfuXveR8aGZDUXSVbIbhmgTALtaFzNCOVdWjLNMTlo/jGQJ2PJtAIm16BK7a7AEYzidgayhLntTDYBClqfPT6WLteEBgTLUclSTypqoh7fku4zXX0Qp1FJa0I5ZvJOgj4zB1de7AuxbLYJpcM/Lsm9iih+pzWVMkDyPtQFw/zO9xNpuKn+RsMKYODbaUr1AdUI5kigW5NWbkdorFHYb1Aj6GbI72HKjbvqj6ok2YqpHsuZtBSk17IZsK3ihKoLR0RqppXkIME8Gjjun+pDW0oP0M34o9hzDKlJeDNJOIuo6HY+pQF1LXPQ5ZQY+z8RxWMhhVzt/xwnRcPRn+q1dYNNSWwdI9KxK1vSZMCeEZvktFqr9TtaKj/qcR3xGru/520bVGb46/XnyYGM9JN/1JGbG65vmuHnKtaO7CPycK1Rd+GsKYo5/n/7ADvkpmXrZG6DK/lp6T5XQoRSedbiiIXyRqfLJeOZBuz8Qwo6G6MYzVbLyVR8DpQnVHiV5WVKfYyPEYXeUfXoy3XGMrdCjYrvl9JerBRURXxejRpovi/JkGUZIogGX2hCTgSDZlonvlMEkvGB1JhxcjLPtl62TKdDhHF2M4UCZyYC8dgRktcc9/OxxOeFzLJkt1CWfimx4QcNwm5/9f4zYlXPXV24xVfdtp59OXX4miI6l16k9YpA5lOFodL1V4vkTCyNIhh3A5W8Ds22yGLKgDR3+VRZq1kyeXObwajJQS4lLHj21bLWngtbmvRZ0N7xEHwxvTAwmqixJckWCL/qbkwVMBI0ATq65MGVyZxgIuItcN4UqIvTaiRZNlVQKbenEGAtDfouAnCGhzgBp1d+/x1H2t04/G8vhTPe7nsR6h34W0OWnqTBSjbX0zCjtLX03S0XauedeZjbjJHKwOPbg17Vv/BPvVMVd+t6ZO4+ulPWqQoO+tY+1XxFWtRBuvZAZN49Ty8FTpH1MvPx79tvovUEsDBBQAAgAIAHec0FQVHmAbowAAAH8BAAAxAAAAdmlkZW9sZWN0dXJlL3BsYXliYWNrX2FuZF9uYXZpZ2F0aW9uX3NldHRpbmdzLnhtbHWQQQqDMBBF957CGwhdh0DXpUWoFxhxlECSCZlR8PZNRG1p02Xe+z/DjGIUMX5iXdW1glnoKRBFS5xRNe93tgwLXr1xIIZ8woK850omNyxRaCMyetmUHsFyyv/wY3hrYT0/4iNeMOVCZxzqS6mwmVzysJhpY90aUI8R04AvmHPoobd4w7UniMPjDOwb/9W5mzabHd5pQB0iuSCq+UBVutdx9BdQSwMEFAACAAgAd5zQVKeK7jYMBQAA5RkAACoAAAB2aWRlb2xlY3R1cmUvZmxhc2hfcHVibGlzaGluZ19zZXR0aW5ncy54bWztWV9v4jgQf++nsHLaxy3077UVULE0aKOlwJG03T5VJjHgq2NnbYeWfbpPcx/sPsmNEwhQCjXVtrenu0qoij2/n8fjmfFMUjl/jBkaE6mo4FVnb7fsIMJDEVE+rDpXQfPjiYOUxjzCTHBSdbhw0Hltp5KkfUbVyCdag6hCQMPVWaKrzkjr5KxUenh42KUqkWZWsFQDv9oNRVxKJFGEayJLCcMT+KcnCVHOlMGCAH6x4FNYbWcHoUrOdCmilBFEo6pzTSMiWiTUqSRNhtXIKeWSfRzeD6VIedQQTEgkh/2q88tB9jeTydkuaEy4MYuqwaAZ1mc4iqhRBDOffidoROhwBBqD0R5opEdV56BcNiwgXVplybjz3WPD0hBgBq6n9DHROMIa54/5epIMiITzIKqmZUqAdGlsQVKTR10M5EPRhOOYhgHMIGOsqnMR3PXcpttz2w337qrXylW1RgRe0HKtMH7Lu9hGvttzfbcduL27T15nS8RrVnEv615rS8yN+8n3gm1Xatcvt4V0P3faW2Hqgddpb2GHRueyW2/fbrWjz7ddt9fy2l/ugk6nFXjdOSrzygX/q5SWXbkCLi9SueiwepTGfY4pg/zxxGsV0ZCBGJZDEogmhegaYKaIg35PyPC3FDOqJ5CoIM7QPSFJXSUQ5T0TT1XHxIgzp8sJQTEIsiJWT/eLYN3bP13aeylffr6vZ9WsFAmsOxJavLP6e+WjQv/Tw83qr1G0Agk0wXzSEsN31/7oeJ4qT8qb1X9OzcrYJPY2ljLLoKvqv2i+/cP5+R8cH29WYc1qFaw1DkeQ2fUsMS+OzKSosT0ONR3DpUGe6DpIGfPTJBFSz3P74mChxBqaykDwpeAxz6gvWFScGon7JGrjmEwvRJZfiP495U0Q3nPQACKdwZF2EsKRjzncw1TDMYcFh0r7SlOd3b/NqXRdUszQFadQKBB06a8cezjCUi2FdnFE5uoLa124HHNz589r5XCqiI1g22QrxWCXVrSSjKlIlT3iGkqQ2Eqyk2pGuZVob5YYLXXOo9lG2I0ha9kI3pC+otrOxAIVOiCPD4QNqAkerUJJCLdS+5FqNCggKBZ2p3MjUhahiUgRo/cEaYFAUTgvpEcELZZcaCBFnI1CUTh1GDSm5IFE5zYL3cIScQpIk5wY0fkK31L6HfXJQEjgJXgMJSuM06l77b6euAh90PwH8SdYqbnSeGaDD3nJ5rUv3K8fjAFxNMZQZG5HDlmQxIl+E348QVzoGQ7MEZrckB16RKNszmZv1guO8DjzJOMdGSn4EIUDyDlhIoQUSnlKbAlDzJHgbIJwCCGvjF9mSQhGcg/MqdWrFczh4DTZ05COIYKEjIi02nN5b//g8Oj415PTs93SX3/8+XEjaFokQh43y+VVYmNjs2CNfNKYvIBb02q8gFrbcFjjXr/iSvNhjXymYLfGPm1ErIEr7Ygdck1T8gJ4Q2vyAnJDg7KCbQoZm1QVLeA9s9l6I/CuveD2LnC/BssEWTSs1jWVkim7nq/Csor4Jy7COlcBGMy1qlRcv3PVa7i+VaUy8x2rTGbH2e5Y1V5fLMsuUxt0F+oCKxXg4h3mVQRcvYzGUDdF75ZZ3yGS3yksfkRzkofW24TFq47r35NS/qum++l74jcynu9eep86rYv/g/cfNGL+VLwgXXojWryoW/4oYGZiymmMmW8K++JLQu3osFwpPT+1swNsy59majt/A1BLAwQUAAIACAB3nNBUj3ZV/m8CAACHCAAAJAAAAHZpZGVvbGVjdHVyZS9mbGFzaF9za2luX3NldHRpbmdzLnhtbJ1W247aMBB971eg7QfQJRCElCIlXERVdkELP2DIECwcO7IntPx9becGJFnYJi945py5nLEdPHWifPyt0/H2ggm5AUTKI2Usha1Dw58vIVVkxyAMUkTBX8bfB77rDH2vayE1+FGcQZbY+XwyG/RbsZcEJKP8ZJBuEPR7bUguZExYGXbqTN3pqA1sKtgwGsKSKpwxiIGjJvVGrh+0ZkhIBEGkYY59WmGMXHZkbyqeTf3R6/QzoBbCRHz9Yd5WoEjSZE04sCz90PHbdajACyChnpdRzjdvG0MBgz1CuPofUQry14kavyNybcpdmHn8QogDrVskRcpDs4t6A9d9im+oW/iL73YPPG64gWqat7vRPF8hbnIBzGBcx3eeIhekWs+f73FlRFZvRJ5AqofVoq7uoRZ4TOMdJ5Q9sbORxqDPItxU3Hf6fvv5RSEY0uSG8SBJxthmxc+G5m3HJoHQB15rKG9TjJx5/1qY/Of1FeYhRQb2pNzdbGeqqL7PxihT8LrFKvOpo/izFJHIneXS5miOqAvmKAVrSkVSFAs91DxcuaySrVK0mtuL7Srrrb3CTya56UCYyrGlrYKtJSh9TIuL+CrwvafifIASqdyDqnHuPRVnnjKm9hKA10g1Vz6nZrGsirqu5oGFIKxjxZdwwHJyd+YyQVMcT9VHs0Ei8Wo22TrvjpzB5zQmSAXXDgRVNNfgyThMiCTX1zqLIdXsVQlr/ZUog6mC0OBpo2z1qR33mijWk9E4OdPIWrf6izs+6Kl43TtjhgRuvvW/4bITRIbvJSTvvdWdsXWPaQxvQm/xRIo4Qa97ZbLzqcagf5s/IP8AUEsDBBQAAgAIAHec0FR8n4QKAgUAAF0ZAAApAAAAdmlkZW9sZWN0dXJlL2h0bWxfcHVibGlzaGluZ19zZXR0aW5ncy54bWztWd1u4jgUvu9TWFnN5RT6u20FVJQGTTT8LaTt9KoyiQFvHTtjO7TM1T7NPtg+yR4nEKAUarpbRittpaqKc77Px8fnfD5OS5fPEUNjIhUVvOwc7BcdRHggQsqHZefGr38+c5DSmIeYCU7KDhcOuqzsleKkz6ga9YjWYKoQ0HB1EeuyM9I6vigUnp6e9qmKpXkrWKKBX+0HIirEkijCNZGFmOEJ/NGTmChnymBBAL+R4FNYZW8PoVLG1BRhwgiiYdm5pSERDRLoRJIvOmJOITPs4+BxKEXCw5pgQiI57JedX47Sn5lNRnZNI8JNVFQFBs2wvsBhSI0fmPXoD4JGhA5H4DDE7ImGelR2jopFwwLWhVWWlDtbPDYsNQFR4HpKHxGNQ6xx9pjNJ8mASNgOoipaJgRIl8YWLDV51vlANhROOI5o4MMbZGJVdq79h65bd7tuq+Y+3HQbmavWCN/zG64Vptfwrrex73Tdntvy3e7DldfeEvGeWdxm1Wtsiblzr3qev+1MrWpzW0jnS7u1Fabqe+3WFnGotZudaut+qxV9ue+43YbX+vrgt9sN3+vMUWlWLuRfqbCcyiVIeZHIxYTVoyTqc0wZyMeLrFVEgwAxLIfEF3UK1TXATBEH/R6T4W8JZlRPQKegztAjIXFVxVDkXVNPZcfUiDOnywjBMSiyvFbPD/NiPTg8X1p7IZt+vq5X3Szl+tUZCS127P5B8ST3//x4s/trHC2BfsaYTxpiuHPvT07nUnlW3Oz+a26WxkbXW1jKVEFX3X8zfIfH8/0/Oj3d7MKa2UpYaxyMQNn1TJgXR2ZW1MQeB5qO4dAgL3wdJIz1kjgWUs+1fXEwd2INTWkg+FLxmGfUFyzMd41EfRK2cAQl3KlzBw2grhlsYDsmHPUwh0OXatjUIEeopK801elhW59aVyXFDN1wCl0BQc3eyiYHIyzVUiHnG2IOuqDSgaMwC272vNYOJ4rYGLaMNikGu2NFK8mYikTZI26h34isLNuJZpRbmXZnMmjpc1a7NsZuBBplY3hH+opquxALlPuAPD4QNqA65K8KJCHcyu1nqtEgh6BI2O3OnUhYiCYiQYw+EqQFAkdhv5AeEbTYYKGBFFE6yrCaJgwaU/JEwkubie5hiigBpJEiRnQ2w/eE/kB9MhASeAkeQ38K43SaXvvvJ84LHTz/l/hjrNTcaTyLwaesQfNa1+63TyaAOBxjaCm3IwfNI1GsP4QfTxAXeoaDcARGG9JND2mYvrNZm/WEIzxOM8lkR0oKOURhAzJOeBGAulKeEFvCAHMkOJsgHEDJK5OXqQjBSJaBGbV6t4MZHJImfRrSMVSQkCGRVmsuHhweHZ+c/np2frFf+OuPPz9vBE1bQtBxM13WE9Y2Xg2skS+uIW/g1lws3kCtvV5Y494/48pVwxr5SntujX157bAGrlw+7JBrriBvgDdcRN5AbriOrGDrQkZGqsIFvGcWW6353q3n3z/47jd/mSCthtW+plQwTdbrPVfa/75oufo/r+dq3/gQH9eqMXF77Ztuze1ZNSazVLESLjvOVtuq1fpq2WWZVqCz0AZYuQDn7DBrGuCkZTSCNincmZDuoHB3VAWv3jzoxjLICudjquBdu/MzBeP/UFlnlXpNXVGPRNSAdiSzHxS1ntv0rtqN6w8NH7WL338w6f5p+LKn/Hvm0gfM/Lva8jf8PRhf/pdIZe9vUEsDBBQAAgAIAHec0FSTaEB+hwEAANkEAAAkAAAAdmlkZW9sZWN0dXJlL2h0bWxfc2tpbl9zZXR0aW5ncy5qc29ulZTNjoIwEMfvPoVhrx52LWLYW1kgbrIfJvoCRUZtLLQpxWiM774UUSmW7G57oTO/aec/dHoaDKvhrJzh6/BUf9frtV4rWcLobttabNxiExabtNgO2rYmrIDadh41qYhOLnt2DTY41sFSWpCEQRqUSvFcO52nCfbQFDttEXwPso3E8Vs0cQ3kKEAymu8awAsCd9wGci4zwtqbhCj0Qr/N6GMWjKbwQQsVMcggVxd27Hs4MPYTZAPB5uJF9TC8jBwTsmqyiULsv4RdfyWpiX951tPwc1GKOcmB3c6YImwqujMzICnNGzDGerbBAhisFKTf/5B3jfkzX2EJkXOd00zX8V1BFlQV2Ehe5mnzZ8cTz+sN0xFLOKiv+k/1irFEaGHXi6HHb/yiEddU1kMY9cZcWZuex1tW6HIVn0TuQBZ9KakqhT55altmSU4o679bimZQ3XToZuMiF5tNoThnioouaNnyAi5viUVTPU1EBLxqnqoI8mFDH8Vu7BidrjqdziyPyd58IwbnH1BLAwQUAAIACAB3nNBUvH0190oAAABJAAAAHwAAAHZpZGVvbGVjdHVyZS9sb2NhbF9zZXR0aW5ncy54bWyzsa/IzVEoSy0qzszPs1Uy1DNQUkjNS85PycxLt1UKDXHTtVBSKC5JzEtJzMnPS7VVystXUrC347LJyU9OzAlOLSkBKizWt+MCAFBLAQIAABQAAgAIAM2TPVFrXzME1QIAAPcHAAAPAAAAAAAAAAEAAAAAAAAAAABub25lL3BsYXllci54bWxQSwECAAAUAAIACAB1nNBUCkOdqf4DAADeDgAAGAAAAAAAAAABAAAAAAACAwAAbm9uZS9jb21tb25fbWVzc2FnZXMubG5nUEsBAgAAFAACAAgAdZzQVBUeYBujAAAAfwEAACkAAAAAAAAAAQAAAAAANgcAAG5vbmUvcGxheWJhY2tfYW5kX25hdmlnYXRpb25fc2V0dGluZ3MueG1sUEsBAgAAFAACAAgAdZzQVB9UimowAwAAxw4AACIAAAAAAAAAAQAAAAAAIAgAAG5vbmUvZmxhc2hfcHVibGlzaGluZ19zZXR0aW5ncy54bWxQSwECAAAUAAIACAB1nNBUcVeUnRUBAADRAgAAHAAAAAAAAAABAAAAAACQCwAAbm9uZS9mbGFzaF9za2luX3NldHRpbmdzLnhtbFBLAQIAABQAAgAIAHWc0FTXm3CWKwMAAG8OAAAhAAAAAAAAAAEAAAAAAN8MAABub25lL2h0bWxfcHVibGlzaGluZ19zZXR0aW5ncy54bWxQSwECAAAUAAIACAB1nNBUvH0190oAAABJAAAAFwAAAAAAAAABAAAAAABJEAAAbm9uZS9sb2NhbF9zZXR0aW5ncy54bWxQSwECAAAUAAIACABGi7JU7gPNTEkDAADjCQAAFAAAAAAAAAABAAAAAADIEAAAdW5pdmVyc2FsL3BsYXllci54bWxQSwECAAAUAAIACAB2nNBUBqKuqXIGAAAmGQAAHQAAAAAAAAABAAAAAABDFAAAdW5pdmVyc2FsL2NvbW1vbl9tZXNzYWdlcy5sbmdQSwECAAAUAAIACAB2nNBUFR5gG6MAAAB/AQAALgAAAAAAAAABAAAAAADwGgAAdW5pdmVyc2FsL3BsYXliYWNrX2FuZF9uYXZpZ2F0aW9uX3NldHRpbmdzLnhtbFBLAQIAABQAAgAIAHac0FRZnjCJlQMAAN4QAAAnAAAAAAAAAAEAAAAAAN8bAAB1bml2ZXJzYWwvZmxhc2hfcHVibGlzaGluZ19zZXR0aW5ncy54bWxQSwECAAAUAAIACAB2nNBULEpvfoEDAADiDAAAIQAAAAAAAAABAAAAAAC5HwAAdW5pdmVyc2FsL2ZsYXNoX3NraW5fc2V0dGluZ3MueG1sUEsBAgAAFAACAAgAdpzQVBi8N4iNAwAAaBAAACYAAAAAAAAAAQAAAAAAeSMAAHVuaXZlcnNhbC9odG1sX3B1Ymxpc2hpbmdfc2V0dGluZ3MueG1sUEsBAgAAFAACAAgAdpzQVJQTsyJpAAAAbgAAABwAAAAAAAAAAQAAAAAASicAAHVuaXZlcnNhbC9sb2NhbF9zZXR0aW5ncy54bWxQSwECAAAUAAIACAAWIU9Tix2w8eoAAAAaEgAAFwAAAAAAAAAAAAAAAADtJwAAdW5pdmVyc2FsL3VuaXZlcnNhbC5wbmdQSwECAAAUAAIACAAWIU9TXloiuUkAAABqAAAAGwAAAAAAAAABAAAAAAAMKQAAdW5pdmVyc2FsL3VuaXZlcnNhbC5wbmcueG1sUEsBAgAAFAACAAgAd5zQVB/uCKCqBQAAoRUAACAAAAAAAAAAAQAAAAAAjikAAHZpZGVvbGVjdHVyZS9jb21tb25fbWVzc2FnZXMubG5nUEsBAgAAFAACAAgAd5zQVBUeYBujAAAAfwEAADEAAAAAAAAAAQAAAAAAdi8AAHZpZGVvbGVjdHVyZS9wbGF5YmFja19hbmRfbmF2aWdhdGlvbl9zZXR0aW5ncy54bWxQSwECAAAUAAIACAB3nNBUp4ruNgwFAADlGQAAKgAAAAAAAAABAAAAAABoMAAAdmlkZW9sZWN0dXJlL2ZsYXNoX3B1Ymxpc2hpbmdfc2V0dGluZ3MueG1sUEsBAgAAFAACAAgAd5zQVI92Vf5vAgAAhwgAACQAAAAAAAAAAQAAAAAAvDUAAHZpZGVvbGVjdHVyZS9mbGFzaF9za2luX3NldHRpbmdzLnhtbFBLAQIAABQAAgAIAHec0FR8n4QKAgUAAF0ZAAApAAAAAAAAAAEAAAAAAG04AAB2aWRlb2xlY3R1cmUvaHRtbF9wdWJsaXNoaW5nX3NldHRpbmdzLnhtbFBLAQIAABQAAgAIAHec0FSTaEB+hwEAANkEAAAkAAAAAAAAAAEAAAAAALY9AAB2aWRlb2xlY3R1cmUvaHRtbF9za2luX3NldHRpbmdzLmpzb25QSwECAAAUAAIACAB3nNBUvH0190oAAABJAAAAHwAAAAAAAAABAAAAAAB/PwAAdmlkZW9sZWN0dXJlL2xvY2FsX3NldHRpbmdzLnhtbFBLBQYAAAAAFwAXAA4HAAAGQAAAAAA="/>
  <p:tag name="ISPRING_SCREEN_RECS_UPDATED" val="C:\Users\John\Desktop\New folder\Training Material\StatsSystem14.01.01\"/>
  <p:tag name="ISPRING_RESOURCE_FOLDER" val="C:\Users\John\Desktop\New folder\Training Material\StatsSystem14.01.01\"/>
  <p:tag name="ISPRING_PRESENTATION_PATH" val="C:\Users\John\Desktop\New folder\Training Material\StatsSystem14.01.01.pptm"/>
  <p:tag name="ISPRING_UUID" val="{3D03E01D-4023-4F23-A5AE-AF0706E5F8AD}"/>
  <p:tag name="ISPRING_OUTPUT_FOLDER" val="[[&quot;\u001D&gt;\uFFFDd{DA363A8D-C838-477E-A5AA-C4DAD2B841B6}&quot;,&quot;C:\\Users\\John\\Desktop\\New folder\\Training Material\\StatsSystem14_01_02&quot;],[&quot;\u001D&gt;\uFFFDd{13A6CA5B-7BBE-4F2E-AC9E-9630722E5061}&quot;,&quot;C:\\Users\\John\\Desktop\\StatsSystemPresentation&quot;]]"/>
  <p:tag name="ISPRING_SCORM_ENDPOINT" val="&lt;endpoint&gt;&lt;enable&gt;0&lt;/enable&gt;&lt;lrs&gt;http://&lt;/lrs&gt;&lt;auth&gt;0&lt;/auth&gt;&lt;login&gt;&lt;/login&gt;&lt;password&gt;&lt;/password&gt;&lt;key&gt;&lt;/key&gt;&lt;name&gt;&lt;/name&gt;&lt;email&gt;&lt;/email&gt;&lt;/endpoint&gt;&#10;"/>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none&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wordSettings&quot;:{&quot;printCopies&quot;:1},&quot;studioSettings&quot;:{}}"/>
  <p:tag name="ISPRING_SCORM_RATE_QUIZZES" val="0"/>
</p:tagLst>
</file>

<file path=ppt/tags/tag2.xml><?xml version="1.0" encoding="utf-8"?>
<p:tagLst xmlns:a="http://schemas.openxmlformats.org/drawingml/2006/main" xmlns:r="http://schemas.openxmlformats.org/officeDocument/2006/relationships" xmlns:p="http://schemas.openxmlformats.org/presentationml/2006/main">
  <p:tag name="AUDIO_ID" val="305"/>
  <p:tag name="ARTICULATE_USED_LAYOUT" val="7"/>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ARTICULATE_SLIDE_THUMBNAIL_REFRESH" val="1"/>
  <p:tag name="GENSWF_ADVANCE_TIME" val="2.000"/>
  <p:tag name="ISPRING_SLIDE_INDENT_LEVEL" val="0"/>
  <p:tag name="ISPRING_CUSTOM_TIMING_USED" val="0"/>
  <p:tag name="GENSWF_SLIDE_UID" val="{53D8D495-C284-4B37-B8BE-82595119DA23}:351"/>
</p:tagLst>
</file>

<file path=ppt/tags/tag3.xml><?xml version="1.0" encoding="utf-8"?>
<p:tagLst xmlns:a="http://schemas.openxmlformats.org/drawingml/2006/main" xmlns:r="http://schemas.openxmlformats.org/officeDocument/2006/relationships" xmlns:p="http://schemas.openxmlformats.org/presentationml/2006/main">
  <p:tag name="AUDIO_ID" val="334"/>
  <p:tag name="ARTICULATE_USED_LAYOUT" val="2"/>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C1F1B2F6-4240-46E3-8B95-7C3C39839023}:334"/>
  <p:tag name="ARTICULATE_SLIDE_THUMBNAIL_REFRESH" val="1"/>
  <p:tag name="GENSWF_ADVANCE_TIME" val="0.000"/>
  <p:tag name="ISPRING_SLIDE_INDENT_LEVEL" val="0"/>
  <p:tag name="ISPRING_CUSTOM_TIMING_USED" val="0"/>
</p:tagLst>
</file>

<file path=ppt/tags/tag4.xml><?xml version="1.0" encoding="utf-8"?>
<p:tagLst xmlns:a="http://schemas.openxmlformats.org/drawingml/2006/main" xmlns:r="http://schemas.openxmlformats.org/officeDocument/2006/relationships" xmlns:p="http://schemas.openxmlformats.org/presentationml/2006/main">
  <p:tag name="AUDIO_ID" val="319"/>
  <p:tag name="ARTICULATE_USED_LAYOUT" val="7"/>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D006ECE9-D768-4003-A1A9-128B79C87641}:319"/>
</p:tagLst>
</file>

<file path=ppt/tags/tag5.xml><?xml version="1.0" encoding="utf-8"?>
<p:tagLst xmlns:a="http://schemas.openxmlformats.org/drawingml/2006/main" xmlns:r="http://schemas.openxmlformats.org/officeDocument/2006/relationships" xmlns:p="http://schemas.openxmlformats.org/presentationml/2006/main">
  <p:tag name="AUDIO_ID" val="346"/>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E790B2A1-31A1-4E63-AA1B-EBA4DDFF932F}:346"/>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UDIO_ID" val="347"/>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6C6AD0DC-626F-42C5-942A-D0AE770FF31C}:347"/>
</p:tagLst>
</file>

<file path=ppt/tags/tag7.xml><?xml version="1.0" encoding="utf-8"?>
<p:tagLst xmlns:a="http://schemas.openxmlformats.org/drawingml/2006/main" xmlns:r="http://schemas.openxmlformats.org/officeDocument/2006/relationships" xmlns:p="http://schemas.openxmlformats.org/presentationml/2006/main">
  <p:tag name="AUDIO_ID" val="323"/>
  <p:tag name="ARTICULATE_USED_LAYOUT" val="7"/>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1F0E57A7-2E51-45E0-B088-38D47B271B7B}:323"/>
</p:tagLst>
</file>

<file path=ppt/tags/tag8.xml><?xml version="1.0" encoding="utf-8"?>
<p:tagLst xmlns:a="http://schemas.openxmlformats.org/drawingml/2006/main" xmlns:r="http://schemas.openxmlformats.org/officeDocument/2006/relationships" xmlns:p="http://schemas.openxmlformats.org/presentationml/2006/main">
  <p:tag name="AUDIO_ID" val="302"/>
  <p:tag name="ARTICULATE_USED_LAYOUT" val="7"/>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09D7843E-A30B-418F-B02E-9931C7BC44BF}:302"/>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ISPRING_CONTENTLIB_ASSET_META" val="{&quot;ai&quot;:&quot;sUjotsprCl4vZi7skpRi-A&quot;,&quot;gi&quot;:&quot;B_ZoME8Um5gIPsvaw5hqWQ&quot;,&quot;ti&quot;:&quot;characters&quot;,&quot;vs&quot;:{&quot;f&quot;:[690,691],&quot;i&quot;:{&quot;d&quot;:&quot;sUjotsprCl4vZi7skpRi-A&quot;,&quot;p&quot;:true}}}"/>
</p:tagLst>
</file>

<file path=ppt/tags/tag10.xml><?xml version="1.0" encoding="utf-8"?>
<p:tagLst xmlns:a="http://schemas.openxmlformats.org/drawingml/2006/main" xmlns:r="http://schemas.openxmlformats.org/officeDocument/2006/relationships" xmlns:p="http://schemas.openxmlformats.org/presentationml/2006/main">
  <p:tag name="AUDIO_ID" val="339"/>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AFEB30AF-28D9-42D8-AA81-77739746B644}:339"/>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ISPRING_CONTENTLIB_ASSET_META" val="{&quot;ai&quot;:&quot;Y9DPLmULs2Tp9vcgrj6Blw&quot;,&quot;gi&quot;:&quot;B_ZoME8Um5gIPsvaw5hqWQ&quot;,&quot;ti&quot;:&quot;characters&quot;,&quot;vs&quot;:{&quot;f&quot;:[690,691],&quot;i&quot;:{&quot;d&quot;:&quot;Y9DPLmULs2Tp9vcgrj6Blw&quot;,&quot;p&quot;:true}}}"/>
</p:tagLst>
</file>

<file path=ppt/tags/tag12.xml><?xml version="1.0" encoding="utf-8"?>
<p:tagLst xmlns:a="http://schemas.openxmlformats.org/drawingml/2006/main" xmlns:r="http://schemas.openxmlformats.org/officeDocument/2006/relationships" xmlns:p="http://schemas.openxmlformats.org/presentationml/2006/main">
  <p:tag name="AUDIO_ID" val="340"/>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DB57AEF0-79B8-4513-8A98-56628F35A0E9}:340"/>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ISPRING_CONTENTLIB_ASSET_META" val="{&quot;ai&quot;:&quot;sUjotsprCl4vZi7skpRi-A&quot;,&quot;gi&quot;:&quot;B_ZoME8Um5gIPsvaw5hqWQ&quot;,&quot;ti&quot;:&quot;characters&quot;,&quot;vs&quot;:{&quot;f&quot;:[690,691],&quot;i&quot;:{&quot;d&quot;:&quot;sUjotsprCl4vZi7skpRi-A&quot;,&quot;p&quot;:true}}}"/>
</p:tagLst>
</file>

<file path=ppt/tags/tag14.xml><?xml version="1.0" encoding="utf-8"?>
<p:tagLst xmlns:a="http://schemas.openxmlformats.org/drawingml/2006/main" xmlns:r="http://schemas.openxmlformats.org/officeDocument/2006/relationships" xmlns:p="http://schemas.openxmlformats.org/presentationml/2006/main">
  <p:tag name="AUDIO_ID" val="341"/>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7D842E00-DA12-45BB-84AE-0F596582E480}:341"/>
</p:tagLst>
</file>

<file path=ppt/tags/tag15.xml><?xml version="1.0" encoding="utf-8"?>
<p:tagLst xmlns:a="http://schemas.openxmlformats.org/drawingml/2006/main" xmlns:r="http://schemas.openxmlformats.org/officeDocument/2006/relationships" xmlns:p="http://schemas.openxmlformats.org/presentationml/2006/main">
  <p:tag name="ISPRING_CONTENTLIB_ASSET_META" val="{&quot;ai&quot;:&quot;sUjotsprCl4vZi7skpRi-A&quot;,&quot;gi&quot;:&quot;B_ZoME8Um5gIPsvaw5hqWQ&quot;,&quot;ti&quot;:&quot;characters&quot;,&quot;vs&quot;:{&quot;f&quot;:[690,691],&quot;i&quot;:{&quot;d&quot;:&quot;sUjotsprCl4vZi7skpRi-A&quot;,&quot;p&quot;:true}}}"/>
</p:tagLst>
</file>

<file path=ppt/tags/tag16.xml><?xml version="1.0" encoding="utf-8"?>
<p:tagLst xmlns:a="http://schemas.openxmlformats.org/drawingml/2006/main" xmlns:r="http://schemas.openxmlformats.org/officeDocument/2006/relationships" xmlns:p="http://schemas.openxmlformats.org/presentationml/2006/main">
  <p:tag name="AUDIO_ID" val="308"/>
  <p:tag name="ARTICULATE_USED_LAYOUT" val="7"/>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79245C65-7A19-41E8-9765-C1839D783DA3}:308"/>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ISPRING_CONTENTLIB_ASSET_META" val="{&quot;ai&quot;:&quot;Y9DPLmULs2Tp9vcgrj6Blw&quot;,&quot;gi&quot;:&quot;B_ZoME8Um5gIPsvaw5hqWQ&quot;,&quot;ti&quot;:&quot;characters&quot;,&quot;vs&quot;:{&quot;f&quot;:[690,691],&quot;i&quot;:{&quot;d&quot;:&quot;Y9DPLmULs2Tp9vcgrj6Blw&quot;,&quot;p&quot;:true}}}"/>
</p:tagLst>
</file>

<file path=ppt/tags/tag18.xml><?xml version="1.0" encoding="utf-8"?>
<p:tagLst xmlns:a="http://schemas.openxmlformats.org/drawingml/2006/main" xmlns:r="http://schemas.openxmlformats.org/officeDocument/2006/relationships" xmlns:p="http://schemas.openxmlformats.org/presentationml/2006/main">
  <p:tag name="AUDIO_ID" val="284"/>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0E104419-A413-4A81-98E9-3E186A2651E4}:284"/>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ISPRING_CONTENTLIB_ASSET_META" val="{&quot;ai&quot;:&quot;4Xflc0QMk4tjK5EZHY1GOw&quot;,&quot;gi&quot;:&quot;B_ZoME8Um5gIPsvaw5hqWQ&quot;,&quot;ti&quot;:&quot;characters&quot;,&quot;vs&quot;:{&quot;f&quot;:[690,691],&quot;i&quot;:{&quot;d&quot;:&quot;4Xflc0QMk4tjK5EZHY1GOw&quot;,&quot;p&quot;:true}}}"/>
</p:tagLst>
</file>

<file path=ppt/tags/tag20.xml><?xml version="1.0" encoding="utf-8"?>
<p:tagLst xmlns:a="http://schemas.openxmlformats.org/drawingml/2006/main" xmlns:r="http://schemas.openxmlformats.org/officeDocument/2006/relationships" xmlns:p="http://schemas.openxmlformats.org/presentationml/2006/main">
  <p:tag name="DUPLICATEID" val="87f0e2791f2f4ae1ad75b8cdf5520177"/>
</p:tagLst>
</file>

<file path=ppt/tags/tag21.xml><?xml version="1.0" encoding="utf-8"?>
<p:tagLst xmlns:a="http://schemas.openxmlformats.org/drawingml/2006/main" xmlns:r="http://schemas.openxmlformats.org/officeDocument/2006/relationships" xmlns:p="http://schemas.openxmlformats.org/presentationml/2006/main">
  <p:tag name="DUPLICATEID" val="750d0fe4c6254ee9ac1971b15d53cf0b"/>
</p:tagLst>
</file>

<file path=ppt/tags/tag22.xml><?xml version="1.0" encoding="utf-8"?>
<p:tagLst xmlns:a="http://schemas.openxmlformats.org/drawingml/2006/main" xmlns:r="http://schemas.openxmlformats.org/officeDocument/2006/relationships" xmlns:p="http://schemas.openxmlformats.org/presentationml/2006/main">
  <p:tag name="DUPLICATEID" val="54a7400c6c574225a46aff68dae3f4f0"/>
</p:tagLst>
</file>

<file path=ppt/tags/tag23.xml><?xml version="1.0" encoding="utf-8"?>
<p:tagLst xmlns:a="http://schemas.openxmlformats.org/drawingml/2006/main" xmlns:r="http://schemas.openxmlformats.org/officeDocument/2006/relationships" xmlns:p="http://schemas.openxmlformats.org/presentationml/2006/main">
  <p:tag name="DUPLICATEID" val="0c595a65a9cb4dc29fb8b02ff9cfeb85"/>
</p:tagLst>
</file>

<file path=ppt/tags/tag24.xml><?xml version="1.0" encoding="utf-8"?>
<p:tagLst xmlns:a="http://schemas.openxmlformats.org/drawingml/2006/main" xmlns:r="http://schemas.openxmlformats.org/officeDocument/2006/relationships" xmlns:p="http://schemas.openxmlformats.org/presentationml/2006/main">
  <p:tag name="DUPLICATEID" val="25f2d7674cbd41aca4dda44e7c353c1c"/>
</p:tagLst>
</file>

<file path=ppt/tags/tag25.xml><?xml version="1.0" encoding="utf-8"?>
<p:tagLst xmlns:a="http://schemas.openxmlformats.org/drawingml/2006/main" xmlns:r="http://schemas.openxmlformats.org/officeDocument/2006/relationships" xmlns:p="http://schemas.openxmlformats.org/presentationml/2006/main">
  <p:tag name="AUDIO_ID" val="321"/>
  <p:tag name="ARTICULATE_USED_LAYOUT" val="7"/>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02BB1424-625D-424E-A597-CA8E05EE392A}:321"/>
</p:tagLst>
</file>

<file path=ppt/tags/tag26.xml><?xml version="1.0" encoding="utf-8"?>
<p:tagLst xmlns:a="http://schemas.openxmlformats.org/drawingml/2006/main" xmlns:r="http://schemas.openxmlformats.org/officeDocument/2006/relationships" xmlns:p="http://schemas.openxmlformats.org/presentationml/2006/main">
  <p:tag name="AUDIO_ID" val="309"/>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831E0772-500E-4E1A-8E87-F2DCB021165A}:309"/>
</p:tagLst>
</file>

<file path=ppt/tags/tag27.xml><?xml version="1.0" encoding="utf-8"?>
<p:tagLst xmlns:a="http://schemas.openxmlformats.org/drawingml/2006/main" xmlns:r="http://schemas.openxmlformats.org/officeDocument/2006/relationships" xmlns:p="http://schemas.openxmlformats.org/presentationml/2006/main">
  <p:tag name="ISPRING_CONTENTLIB_ASSET_META" val="{&quot;ai&quot;:&quot;m9CyjDU2rLSgDwtrTx066Q&quot;,&quot;gi&quot;:&quot;B_ZoME8Um5gIPsvaw5hqWQ&quot;,&quot;ti&quot;:&quot;characters&quot;,&quot;vs&quot;:{&quot;f&quot;:[690,691],&quot;i&quot;:{&quot;d&quot;:&quot;m9CyjDU2rLSgDwtrTx066Q&quot;,&quot;p&quot;:true}}}"/>
</p:tagLst>
</file>

<file path=ppt/tags/tag28.xml><?xml version="1.0" encoding="utf-8"?>
<p:tagLst xmlns:a="http://schemas.openxmlformats.org/drawingml/2006/main" xmlns:r="http://schemas.openxmlformats.org/officeDocument/2006/relationships" xmlns:p="http://schemas.openxmlformats.org/presentationml/2006/main">
  <p:tag name="AUDIO_ID" val="306"/>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425D9C0A-66BC-423B-9A75-1274F21E1C16}:306"/>
</p:tagLst>
</file>

<file path=ppt/tags/tag29.xml><?xml version="1.0" encoding="utf-8"?>
<p:tagLst xmlns:a="http://schemas.openxmlformats.org/drawingml/2006/main" xmlns:r="http://schemas.openxmlformats.org/officeDocument/2006/relationships" xmlns:p="http://schemas.openxmlformats.org/presentationml/2006/main">
  <p:tag name="ISPRING_CONTENTLIB_ASSET_META" val="{&quot;ai&quot;:&quot;RUBWn3jnvlVr0E0SIYZCLQ&quot;,&quot;gi&quot;:&quot;B_ZoME8Um5gIPsvaw5hqWQ&quot;,&quot;ti&quot;:&quot;characters&quot;,&quot;vs&quot;:{&quot;f&quot;:[690,691],&quot;i&quot;:{&quot;d&quot;:&quot;RUBWn3jnvlVr0E0SIYZCLQ&quot;,&quot;p&quot;:true}}}"/>
</p:tagLst>
</file>

<file path=ppt/tags/tag30.xml><?xml version="1.0" encoding="utf-8"?>
<p:tagLst xmlns:a="http://schemas.openxmlformats.org/drawingml/2006/main" xmlns:r="http://schemas.openxmlformats.org/officeDocument/2006/relationships" xmlns:p="http://schemas.openxmlformats.org/presentationml/2006/main">
  <p:tag name="AUDIO_ID" val="338"/>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A509282C-9B4E-47A9-9D32-04AEF9564AF8}:338"/>
</p:tagLst>
</file>

<file path=ppt/tags/tag31.xml><?xml version="1.0" encoding="utf-8"?>
<p:tagLst xmlns:a="http://schemas.openxmlformats.org/drawingml/2006/main" xmlns:r="http://schemas.openxmlformats.org/officeDocument/2006/relationships" xmlns:p="http://schemas.openxmlformats.org/presentationml/2006/main">
  <p:tag name="ISPRING_CONTENTLIB_ASSET_META" val="{&quot;ai&quot;:&quot;lV_pnGqEeJJol36pEU3pJA&quot;,&quot;gi&quot;:&quot;B_ZoME8Um5gIPsvaw5hqWQ&quot;,&quot;ti&quot;:&quot;characters&quot;,&quot;vs&quot;:{&quot;f&quot;:[690,691],&quot;i&quot;:{&quot;d&quot;:&quot;lV_pnGqEeJJol36pEU3pJA&quot;,&quot;p&quot;:true}}}"/>
</p:tagLst>
</file>

<file path=ppt/tags/tag32.xml><?xml version="1.0" encoding="utf-8"?>
<p:tagLst xmlns:a="http://schemas.openxmlformats.org/drawingml/2006/main" xmlns:r="http://schemas.openxmlformats.org/officeDocument/2006/relationships" xmlns:p="http://schemas.openxmlformats.org/presentationml/2006/main">
  <p:tag name="AUDIO_ID" val="349"/>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287EADAC-A464-4FAC-82B9-A14297859599}:349"/>
</p:tagLst>
</file>

<file path=ppt/tags/tag33.xml><?xml version="1.0" encoding="utf-8"?>
<p:tagLst xmlns:a="http://schemas.openxmlformats.org/drawingml/2006/main" xmlns:r="http://schemas.openxmlformats.org/officeDocument/2006/relationships" xmlns:p="http://schemas.openxmlformats.org/presentationml/2006/main">
  <p:tag name="ISPRING_CONTENTLIB_ASSET_META" val="{&quot;ai&quot;:&quot;7mJZNj7TJZWhwyvc_uMcuw&quot;,&quot;gi&quot;:&quot;B_ZoME8Um5gIPsvaw5hqWQ&quot;,&quot;ti&quot;:&quot;characters&quot;,&quot;vs&quot;:{&quot;f&quot;:[690,691],&quot;i&quot;:{&quot;d&quot;:&quot;7mJZNj7TJZWhwyvc_uMcuw&quot;,&quot;p&quot;:true}}}"/>
</p:tagLst>
</file>

<file path=ppt/tags/tag34.xml><?xml version="1.0" encoding="utf-8"?>
<p:tagLst xmlns:a="http://schemas.openxmlformats.org/drawingml/2006/main" xmlns:r="http://schemas.openxmlformats.org/officeDocument/2006/relationships" xmlns:p="http://schemas.openxmlformats.org/presentationml/2006/main">
  <p:tag name="AUDIO_ID" val="297"/>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438A4EF4-1749-400F-947B-642EAB5A91C9}:297"/>
</p:tagLst>
</file>

<file path=ppt/tags/tag35.xml><?xml version="1.0" encoding="utf-8"?>
<p:tagLst xmlns:a="http://schemas.openxmlformats.org/drawingml/2006/main" xmlns:r="http://schemas.openxmlformats.org/officeDocument/2006/relationships" xmlns:p="http://schemas.openxmlformats.org/presentationml/2006/main">
  <p:tag name="ISPRING_CONTENTLIB_ASSET_META" val="{&quot;ai&quot;:&quot;pGHAVheZrAv2U-5gTLXFIQ&quot;,&quot;gi&quot;:&quot;B_ZoME8Um5gIPsvaw5hqWQ&quot;,&quot;ti&quot;:&quot;characters&quot;,&quot;vs&quot;:{&quot;f&quot;:[690,691],&quot;i&quot;:{&quot;d&quot;:&quot;pGHAVheZrAv2U-5gTLXFIQ&quot;,&quot;p&quot;:true}}}"/>
</p:tagLst>
</file>

<file path=ppt/tags/tag36.xml><?xml version="1.0" encoding="utf-8"?>
<p:tagLst xmlns:a="http://schemas.openxmlformats.org/drawingml/2006/main" xmlns:r="http://schemas.openxmlformats.org/officeDocument/2006/relationships" xmlns:p="http://schemas.openxmlformats.org/presentationml/2006/main">
  <p:tag name="AUDIO_ID" val="320"/>
  <p:tag name="ARTICULATE_USED_LAYOUT" val="7"/>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BBDA38EC-FE53-46A0-8DE3-0AE3179B66FE}:320"/>
</p:tagLst>
</file>

<file path=ppt/tags/tag37.xml><?xml version="1.0" encoding="utf-8"?>
<p:tagLst xmlns:a="http://schemas.openxmlformats.org/drawingml/2006/main" xmlns:r="http://schemas.openxmlformats.org/officeDocument/2006/relationships" xmlns:p="http://schemas.openxmlformats.org/presentationml/2006/main">
  <p:tag name="AUDIO_ID" val="317"/>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8C55E40E-1841-4E2A-869E-C08469E56C8C}:317"/>
</p:tagLst>
</file>

<file path=ppt/tags/tag38.xml><?xml version="1.0" encoding="utf-8"?>
<p:tagLst xmlns:a="http://schemas.openxmlformats.org/drawingml/2006/main" xmlns:r="http://schemas.openxmlformats.org/officeDocument/2006/relationships" xmlns:p="http://schemas.openxmlformats.org/presentationml/2006/main">
  <p:tag name="ISPRING_CONTENTLIB_ASSET_META" val="{&quot;ai&quot;:&quot;4Xflc0QMk4tjK5EZHY1GOw&quot;,&quot;gi&quot;:&quot;B_ZoME8Um5gIPsvaw5hqWQ&quot;,&quot;ti&quot;:&quot;characters&quot;,&quot;vs&quot;:{&quot;f&quot;:[690,691],&quot;i&quot;:{&quot;d&quot;:&quot;4Xflc0QMk4tjK5EZHY1GOw&quot;,&quot;p&quot;:true}}}"/>
</p:tagLst>
</file>

<file path=ppt/tags/tag39.xml><?xml version="1.0" encoding="utf-8"?>
<p:tagLst xmlns:a="http://schemas.openxmlformats.org/drawingml/2006/main" xmlns:r="http://schemas.openxmlformats.org/officeDocument/2006/relationships" xmlns:p="http://schemas.openxmlformats.org/presentationml/2006/main">
  <p:tag name="AUDIO_ID" val="283"/>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47BE6706-048C-4AF5-9C4F-083F9D6DF590}:283"/>
</p:tagLst>
</file>

<file path=ppt/tags/tag40.xml><?xml version="1.0" encoding="utf-8"?>
<p:tagLst xmlns:a="http://schemas.openxmlformats.org/drawingml/2006/main" xmlns:r="http://schemas.openxmlformats.org/officeDocument/2006/relationships" xmlns:p="http://schemas.openxmlformats.org/presentationml/2006/main">
  <p:tag name="ISPRING_CONTENTLIB_ASSET_META" val="{&quot;ai&quot;:&quot;4Xflc0QMk4tjK5EZHY1GOw&quot;,&quot;gi&quot;:&quot;B_ZoME8Um5gIPsvaw5hqWQ&quot;,&quot;ti&quot;:&quot;characters&quot;,&quot;vs&quot;:{&quot;f&quot;:[690,691],&quot;i&quot;:{&quot;d&quot;:&quot;4Xflc0QMk4tjK5EZHY1GOw&quot;,&quot;p&quot;:true}}}"/>
</p:tagLst>
</file>

<file path=ppt/tags/tag41.xml><?xml version="1.0" encoding="utf-8"?>
<p:tagLst xmlns:a="http://schemas.openxmlformats.org/drawingml/2006/main" xmlns:r="http://schemas.openxmlformats.org/officeDocument/2006/relationships" xmlns:p="http://schemas.openxmlformats.org/presentationml/2006/main">
  <p:tag name="AUDIO_ID" val="310"/>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604A37DD-8E2E-48CA-9960-EBC3CE44F721}:310"/>
</p:tagLst>
</file>

<file path=ppt/tags/tag42.xml><?xml version="1.0" encoding="utf-8"?>
<p:tagLst xmlns:a="http://schemas.openxmlformats.org/drawingml/2006/main" xmlns:r="http://schemas.openxmlformats.org/officeDocument/2006/relationships" xmlns:p="http://schemas.openxmlformats.org/presentationml/2006/main">
  <p:tag name="ISPRING_CONTENTLIB_ASSET_META" val="{&quot;ai&quot;:&quot;tZJosmEqVuugkQEsOJDOqw&quot;,&quot;gi&quot;:&quot;B_ZoME8Um5gIPsvaw5hqWQ&quot;,&quot;ti&quot;:&quot;characters&quot;,&quot;vs&quot;:{&quot;f&quot;:[690,691],&quot;i&quot;:{&quot;d&quot;:&quot;tZJosmEqVuugkQEsOJDOqw&quot;,&quot;p&quot;:true}}}"/>
</p:tagLst>
</file>

<file path=ppt/tags/tag43.xml><?xml version="1.0" encoding="utf-8"?>
<p:tagLst xmlns:a="http://schemas.openxmlformats.org/drawingml/2006/main" xmlns:r="http://schemas.openxmlformats.org/officeDocument/2006/relationships" xmlns:p="http://schemas.openxmlformats.org/presentationml/2006/main">
  <p:tag name="AUDIO_ID" val="313"/>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BAF73C7A-C762-4CA2-B13F-8DAC22FF2EE6}:313"/>
</p:tagLst>
</file>

<file path=ppt/tags/tag44.xml><?xml version="1.0" encoding="utf-8"?>
<p:tagLst xmlns:a="http://schemas.openxmlformats.org/drawingml/2006/main" xmlns:r="http://schemas.openxmlformats.org/officeDocument/2006/relationships" xmlns:p="http://schemas.openxmlformats.org/presentationml/2006/main">
  <p:tag name="ISPRING_CONTENTLIB_ASSET_META" val="{&quot;ai&quot;:&quot;SVK9N9H6vLqzl1smtygPXg&quot;,&quot;gi&quot;:&quot;B_ZoME8Um5gIPsvaw5hqWQ&quot;,&quot;ti&quot;:&quot;characters&quot;,&quot;vs&quot;:{&quot;f&quot;:[690,691],&quot;i&quot;:{&quot;d&quot;:&quot;SVK9N9H6vLqzl1smtygPXg&quot;,&quot;p&quot;:true}}}"/>
</p:tagLst>
</file>

<file path=ppt/tags/tag45.xml><?xml version="1.0" encoding="utf-8"?>
<p:tagLst xmlns:a="http://schemas.openxmlformats.org/drawingml/2006/main" xmlns:r="http://schemas.openxmlformats.org/officeDocument/2006/relationships" xmlns:p="http://schemas.openxmlformats.org/presentationml/2006/main">
  <p:tag name="AUDIO_ID" val="314"/>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ADF4B36D-AFB3-4B91-BAA6-73A14718E758}:314"/>
</p:tagLst>
</file>

<file path=ppt/tags/tag46.xml><?xml version="1.0" encoding="utf-8"?>
<p:tagLst xmlns:a="http://schemas.openxmlformats.org/drawingml/2006/main" xmlns:r="http://schemas.openxmlformats.org/officeDocument/2006/relationships" xmlns:p="http://schemas.openxmlformats.org/presentationml/2006/main">
  <p:tag name="ISPRING_CONTENTLIB_ASSET_META" val="{&quot;ai&quot;:&quot;4Xflc0QMk4tjK5EZHY1GOw&quot;,&quot;gi&quot;:&quot;B_ZoME8Um5gIPsvaw5hqWQ&quot;,&quot;ti&quot;:&quot;characters&quot;,&quot;vs&quot;:{&quot;f&quot;:[690,691],&quot;i&quot;:{&quot;d&quot;:&quot;4Xflc0QMk4tjK5EZHY1GOw&quot;,&quot;p&quot;:true}}}"/>
</p:tagLst>
</file>

<file path=ppt/tags/tag47.xml><?xml version="1.0" encoding="utf-8"?>
<p:tagLst xmlns:a="http://schemas.openxmlformats.org/drawingml/2006/main" xmlns:r="http://schemas.openxmlformats.org/officeDocument/2006/relationships" xmlns:p="http://schemas.openxmlformats.org/presentationml/2006/main">
  <p:tag name="AUDIO_ID" val="315"/>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A5560251-FCF0-4AAC-BE87-773CE51EA4D3}:315"/>
</p:tagLst>
</file>

<file path=ppt/tags/tag48.xml><?xml version="1.0" encoding="utf-8"?>
<p:tagLst xmlns:a="http://schemas.openxmlformats.org/drawingml/2006/main" xmlns:r="http://schemas.openxmlformats.org/officeDocument/2006/relationships" xmlns:p="http://schemas.openxmlformats.org/presentationml/2006/main">
  <p:tag name="ISPRING_CONTENTLIB_ASSET_META" val="{&quot;ai&quot;:&quot;tZJosmEqVuugkQEsOJDOqw&quot;,&quot;gi&quot;:&quot;B_ZoME8Um5gIPsvaw5hqWQ&quot;,&quot;ti&quot;:&quot;characters&quot;,&quot;vs&quot;:{&quot;f&quot;:[690,691],&quot;i&quot;:{&quot;d&quot;:&quot;tZJosmEqVuugkQEsOJDOqw&quot;,&quot;p&quot;:true}}}"/>
</p:tagLst>
</file>

<file path=ppt/tags/tag49.xml><?xml version="1.0" encoding="utf-8"?>
<p:tagLst xmlns:a="http://schemas.openxmlformats.org/drawingml/2006/main" xmlns:r="http://schemas.openxmlformats.org/officeDocument/2006/relationships" xmlns:p="http://schemas.openxmlformats.org/presentationml/2006/main">
  <p:tag name="AUDIO_ID" val="316"/>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74494B14-40DE-4304-9716-950DBA23CFB8}:316"/>
</p:tagLst>
</file>

<file path=ppt/tags/tag50.xml><?xml version="1.0" encoding="utf-8"?>
<p:tagLst xmlns:a="http://schemas.openxmlformats.org/drawingml/2006/main" xmlns:r="http://schemas.openxmlformats.org/officeDocument/2006/relationships" xmlns:p="http://schemas.openxmlformats.org/presentationml/2006/main">
  <p:tag name="ISPRING_CONTENTLIB_ASSET_META" val="{&quot;ai&quot;:&quot;Tr4Kx_vp5YXAzHDeii_DZw&quot;,&quot;gi&quot;:&quot;B_ZoME8Um5gIPsvaw5hqWQ&quot;,&quot;ti&quot;:&quot;characters&quot;,&quot;vs&quot;:{&quot;f&quot;:[690,691],&quot;i&quot;:{&quot;d&quot;:&quot;Tr4Kx_vp5YXAzHDeii_DZw&quot;,&quot;p&quot;:true}}}"/>
</p:tagLst>
</file>

<file path=ppt/tags/tag51.xml><?xml version="1.0" encoding="utf-8"?>
<p:tagLst xmlns:a="http://schemas.openxmlformats.org/drawingml/2006/main" xmlns:r="http://schemas.openxmlformats.org/officeDocument/2006/relationships" xmlns:p="http://schemas.openxmlformats.org/presentationml/2006/main">
  <p:tag name="AUDIO_ID" val="348"/>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1FC49A4F-1720-4758-95AC-AFE45E290EA3}:348"/>
</p:tagLst>
</file>

<file path=ppt/tags/tag52.xml><?xml version="1.0" encoding="utf-8"?>
<p:tagLst xmlns:a="http://schemas.openxmlformats.org/drawingml/2006/main" xmlns:r="http://schemas.openxmlformats.org/officeDocument/2006/relationships" xmlns:p="http://schemas.openxmlformats.org/presentationml/2006/main">
  <p:tag name="ISPRING_CONTENTLIB_ASSET_META" val="{&quot;ai&quot;:&quot;sUjotsprCl4vZi7skpRi-A&quot;,&quot;gi&quot;:&quot;B_ZoME8Um5gIPsvaw5hqWQ&quot;,&quot;ti&quot;:&quot;characters&quot;,&quot;vs&quot;:{&quot;f&quot;:[690,691],&quot;i&quot;:{&quot;d&quot;:&quot;sUjotsprCl4vZi7skpRi-A&quot;,&quot;p&quot;:true}}}"/>
</p:tagLst>
</file>

<file path=ppt/tags/tag53.xml><?xml version="1.0" encoding="utf-8"?>
<p:tagLst xmlns:a="http://schemas.openxmlformats.org/drawingml/2006/main" xmlns:r="http://schemas.openxmlformats.org/officeDocument/2006/relationships" xmlns:p="http://schemas.openxmlformats.org/presentationml/2006/main">
  <p:tag name="AUDIO_ID" val="324"/>
  <p:tag name="ARTICULATE_USED_LAYOUT" val="7"/>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2658D5CE-E2EC-4793-B14D-40F2C29F12AD}:324"/>
</p:tagLst>
</file>

<file path=ppt/tags/tag54.xml><?xml version="1.0" encoding="utf-8"?>
<p:tagLst xmlns:a="http://schemas.openxmlformats.org/drawingml/2006/main" xmlns:r="http://schemas.openxmlformats.org/officeDocument/2006/relationships" xmlns:p="http://schemas.openxmlformats.org/presentationml/2006/main">
  <p:tag name="AUDIO_ID" val="260"/>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2B179A53-3578-4563-82CC-E0B7B0448A68}:260"/>
</p:tagLst>
</file>

<file path=ppt/tags/tag55.xml><?xml version="1.0" encoding="utf-8"?>
<p:tagLst xmlns:a="http://schemas.openxmlformats.org/drawingml/2006/main" xmlns:r="http://schemas.openxmlformats.org/officeDocument/2006/relationships" xmlns:p="http://schemas.openxmlformats.org/presentationml/2006/main">
  <p:tag name="ISPRING_CONTENTLIB_ASSET_META" val="{&quot;ai&quot;:&quot;Y9DPLmULs2Tp9vcgrj6Blw&quot;,&quot;gi&quot;:&quot;B_ZoME8Um5gIPsvaw5hqWQ&quot;,&quot;ti&quot;:&quot;characters&quot;,&quot;vs&quot;:{&quot;f&quot;:[690,691],&quot;i&quot;:{&quot;d&quot;:&quot;Y9DPLmULs2Tp9vcgrj6Blw&quot;,&quot;p&quot;:true}}}"/>
</p:tagLst>
</file>

<file path=ppt/tags/tag56.xml><?xml version="1.0" encoding="utf-8"?>
<p:tagLst xmlns:a="http://schemas.openxmlformats.org/drawingml/2006/main" xmlns:r="http://schemas.openxmlformats.org/officeDocument/2006/relationships" xmlns:p="http://schemas.openxmlformats.org/presentationml/2006/main">
  <p:tag name="AUDIO_ID" val="263"/>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D05431D0-31C9-4B11-BB9A-57F1C019896B}:263"/>
</p:tagLst>
</file>

<file path=ppt/tags/tag57.xml><?xml version="1.0" encoding="utf-8"?>
<p:tagLst xmlns:a="http://schemas.openxmlformats.org/drawingml/2006/main" xmlns:r="http://schemas.openxmlformats.org/officeDocument/2006/relationships" xmlns:p="http://schemas.openxmlformats.org/presentationml/2006/main">
  <p:tag name="ISPRING_CONTENTLIB_ASSET_META" val="{&quot;ai&quot;:&quot;sUjotsprCl4vZi7skpRi-A&quot;,&quot;gi&quot;:&quot;B_ZoME8Um5gIPsvaw5hqWQ&quot;,&quot;ti&quot;:&quot;characters&quot;,&quot;vs&quot;:{&quot;f&quot;:[690,691],&quot;i&quot;:{&quot;d&quot;:&quot;sUjotsprCl4vZi7skpRi-A&quot;,&quot;p&quot;:true}}}"/>
</p:tagLst>
</file>

<file path=ppt/tags/tag58.xml><?xml version="1.0" encoding="utf-8"?>
<p:tagLst xmlns:a="http://schemas.openxmlformats.org/drawingml/2006/main" xmlns:r="http://schemas.openxmlformats.org/officeDocument/2006/relationships" xmlns:p="http://schemas.openxmlformats.org/presentationml/2006/main">
  <p:tag name="AUDIO_ID" val="264"/>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1C36F6D6-D03E-4BE9-9005-19EB36BCC130}:264"/>
</p:tagLst>
</file>

<file path=ppt/tags/tag59.xml><?xml version="1.0" encoding="utf-8"?>
<p:tagLst xmlns:a="http://schemas.openxmlformats.org/drawingml/2006/main" xmlns:r="http://schemas.openxmlformats.org/officeDocument/2006/relationships" xmlns:p="http://schemas.openxmlformats.org/presentationml/2006/main">
  <p:tag name="ISPRING_CONTENTLIB_ASSET_META" val="{&quot;ai&quot;:&quot;sUjotsprCl4vZi7skpRi-A&quot;,&quot;gi&quot;:&quot;B_ZoME8Um5gIPsvaw5hqWQ&quot;,&quot;ti&quot;:&quot;characters&quot;,&quot;vs&quot;:{&quot;f&quot;:[690,691],&quot;i&quot;:{&quot;d&quot;:&quot;sUjotsprCl4vZi7skpRi-A&quot;,&quot;p&quot;:true}}}"/>
</p:tagLst>
</file>

<file path=ppt/tags/tag60.xml><?xml version="1.0" encoding="utf-8"?>
<p:tagLst xmlns:a="http://schemas.openxmlformats.org/drawingml/2006/main" xmlns:r="http://schemas.openxmlformats.org/officeDocument/2006/relationships" xmlns:p="http://schemas.openxmlformats.org/presentationml/2006/main">
  <p:tag name="AUDIO_ID" val="266"/>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4A7BD531-8BA5-4EA1-84EC-563A2FCE8908}:266"/>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ISPRING_CONTENTLIB_ASSET_META" val="{&quot;ai&quot;:&quot;sUjotsprCl4vZi7skpRi-A&quot;,&quot;gi&quot;:&quot;B_ZoME8Um5gIPsvaw5hqWQ&quot;,&quot;ti&quot;:&quot;characters&quot;,&quot;vs&quot;:{&quot;f&quot;:[690,691],&quot;i&quot;:{&quot;d&quot;:&quot;sUjotsprCl4vZi7skpRi-A&quot;,&quot;p&quot;:true}}}"/>
</p:tagLst>
</file>

<file path=ppt/tags/tag62.xml><?xml version="1.0" encoding="utf-8"?>
<p:tagLst xmlns:a="http://schemas.openxmlformats.org/drawingml/2006/main" xmlns:r="http://schemas.openxmlformats.org/officeDocument/2006/relationships" xmlns:p="http://schemas.openxmlformats.org/presentationml/2006/main">
  <p:tag name="AUDIO_ID" val="350"/>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B563022F-19AD-4F13-A624-0EB395A70DD9}:350"/>
</p:tagLst>
</file>

<file path=ppt/tags/tag63.xml><?xml version="1.0" encoding="utf-8"?>
<p:tagLst xmlns:a="http://schemas.openxmlformats.org/drawingml/2006/main" xmlns:r="http://schemas.openxmlformats.org/officeDocument/2006/relationships" xmlns:p="http://schemas.openxmlformats.org/presentationml/2006/main">
  <p:tag name="ISPRING_CONTENTLIB_ASSET_META" val="{&quot;ai&quot;:&quot;4Xflc0QMk4tjK5EZHY1GOw&quot;,&quot;gi&quot;:&quot;B_ZoME8Um5gIPsvaw5hqWQ&quot;,&quot;ti&quot;:&quot;characters&quot;,&quot;vs&quot;:{&quot;f&quot;:[690,691],&quot;i&quot;:{&quot;d&quot;:&quot;4Xflc0QMk4tjK5EZHY1GOw&quot;,&quot;p&quot;:true}}}"/>
</p:tagLst>
</file>

<file path=ppt/tags/tag64.xml><?xml version="1.0" encoding="utf-8"?>
<p:tagLst xmlns:a="http://schemas.openxmlformats.org/drawingml/2006/main" xmlns:r="http://schemas.openxmlformats.org/officeDocument/2006/relationships" xmlns:p="http://schemas.openxmlformats.org/presentationml/2006/main">
  <p:tag name="AUDIO_ID" val="325"/>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41C11072-09BD-4302-ABB1-91F07236D03F}:325"/>
</p:tagLst>
</file>

<file path=ppt/tags/tag65.xml><?xml version="1.0" encoding="utf-8"?>
<p:tagLst xmlns:a="http://schemas.openxmlformats.org/drawingml/2006/main" xmlns:r="http://schemas.openxmlformats.org/officeDocument/2006/relationships" xmlns:p="http://schemas.openxmlformats.org/presentationml/2006/main">
  <p:tag name="ISPRING_CONTENTLIB_ASSET_META" val="{&quot;ai&quot;:&quot;tZJosmEqVuugkQEsOJDOqw&quot;,&quot;gi&quot;:&quot;B_ZoME8Um5gIPsvaw5hqWQ&quot;,&quot;ti&quot;:&quot;characters&quot;,&quot;vs&quot;:{&quot;f&quot;:[690,691],&quot;i&quot;:{&quot;d&quot;:&quot;tZJosmEqVuugkQEsOJDOqw&quot;,&quot;p&quot;:true}}}"/>
</p:tagLst>
</file>

<file path=ppt/tags/tag66.xml><?xml version="1.0" encoding="utf-8"?>
<p:tagLst xmlns:a="http://schemas.openxmlformats.org/drawingml/2006/main" xmlns:r="http://schemas.openxmlformats.org/officeDocument/2006/relationships" xmlns:p="http://schemas.openxmlformats.org/presentationml/2006/main">
  <p:tag name="AUDIO_ID" val="326"/>
  <p:tag name="ARTICULATE_USED_LAYOUT" val="7"/>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2D28E3C0-8EAB-4E25-A659-29E93DDE1F6B}:326"/>
</p:tagLst>
</file>

<file path=ppt/tags/tag67.xml><?xml version="1.0" encoding="utf-8"?>
<p:tagLst xmlns:a="http://schemas.openxmlformats.org/drawingml/2006/main" xmlns:r="http://schemas.openxmlformats.org/officeDocument/2006/relationships" xmlns:p="http://schemas.openxmlformats.org/presentationml/2006/main">
  <p:tag name="AUDIO_ID" val="303"/>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9C7F6A89-49C1-4B52-A71E-011595F2C3A1}:303"/>
</p:tagLst>
</file>

<file path=ppt/tags/tag68.xml><?xml version="1.0" encoding="utf-8"?>
<p:tagLst xmlns:a="http://schemas.openxmlformats.org/drawingml/2006/main" xmlns:r="http://schemas.openxmlformats.org/officeDocument/2006/relationships" xmlns:p="http://schemas.openxmlformats.org/presentationml/2006/main">
  <p:tag name="ISPRING_CONTENTLIB_ASSET_META" val="{&quot;ai&quot;:&quot;tZJosmEqVuugkQEsOJDOqw&quot;,&quot;gi&quot;:&quot;B_ZoME8Um5gIPsvaw5hqWQ&quot;,&quot;ti&quot;:&quot;characters&quot;,&quot;vs&quot;:{&quot;f&quot;:[690,691],&quot;i&quot;:{&quot;d&quot;:&quot;tZJosmEqVuugkQEsOJDOqw&quot;,&quot;p&quot;:true}}}"/>
</p:tagLst>
</file>

<file path=ppt/tags/tag69.xml><?xml version="1.0" encoding="utf-8"?>
<p:tagLst xmlns:a="http://schemas.openxmlformats.org/drawingml/2006/main" xmlns:r="http://schemas.openxmlformats.org/officeDocument/2006/relationships" xmlns:p="http://schemas.openxmlformats.org/presentationml/2006/main">
  <p:tag name="AUDIO_ID" val="304"/>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F8BB2244-4729-4030-A756-4A390760A333}:304"/>
</p:tagLst>
</file>

<file path=ppt/tags/tag70.xml><?xml version="1.0" encoding="utf-8"?>
<p:tagLst xmlns:a="http://schemas.openxmlformats.org/drawingml/2006/main" xmlns:r="http://schemas.openxmlformats.org/officeDocument/2006/relationships" xmlns:p="http://schemas.openxmlformats.org/presentationml/2006/main">
  <p:tag name="ISPRING_CONTENTLIB_ASSET_META" val="{&quot;ai&quot;:&quot;pGHAVheZrAv2U-5gTLXFIQ&quot;,&quot;gi&quot;:&quot;B_ZoME8Um5gIPsvaw5hqWQ&quot;,&quot;ti&quot;:&quot;characters&quot;,&quot;vs&quot;:{&quot;f&quot;:[690,691],&quot;i&quot;:{&quot;d&quot;:&quot;pGHAVheZrAv2U-5gTLXFIQ&quot;,&quot;p&quot;:true}}}"/>
</p:tagLst>
</file>

<file path=ppt/tags/tag71.xml><?xml version="1.0" encoding="utf-8"?>
<p:tagLst xmlns:a="http://schemas.openxmlformats.org/drawingml/2006/main" xmlns:r="http://schemas.openxmlformats.org/officeDocument/2006/relationships" xmlns:p="http://schemas.openxmlformats.org/presentationml/2006/main">
  <p:tag name="AUDIO_ID" val="327"/>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19279521-E481-4EEB-B124-B44272C7CB09}:327"/>
</p:tagLst>
</file>

<file path=ppt/tags/tag72.xml><?xml version="1.0" encoding="utf-8"?>
<p:tagLst xmlns:a="http://schemas.openxmlformats.org/drawingml/2006/main" xmlns:r="http://schemas.openxmlformats.org/officeDocument/2006/relationships" xmlns:p="http://schemas.openxmlformats.org/presentationml/2006/main">
  <p:tag name="ISPRING_CONTENTLIB_ASSET_META" val="{&quot;ai&quot;:&quot;tZJosmEqVuugkQEsOJDOqw&quot;,&quot;gi&quot;:&quot;B_ZoME8Um5gIPsvaw5hqWQ&quot;,&quot;ti&quot;:&quot;characters&quot;,&quot;vs&quot;:{&quot;f&quot;:[690,691],&quot;i&quot;:{&quot;d&quot;:&quot;tZJosmEqVuugkQEsOJDOqw&quot;,&quot;p&quot;:true}}}"/>
</p:tagLst>
</file>

<file path=ppt/tags/tag73.xml><?xml version="1.0" encoding="utf-8"?>
<p:tagLst xmlns:a="http://schemas.openxmlformats.org/drawingml/2006/main" xmlns:r="http://schemas.openxmlformats.org/officeDocument/2006/relationships" xmlns:p="http://schemas.openxmlformats.org/presentationml/2006/main">
  <p:tag name="AUDIO_ID" val="345"/>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C1437136-506E-4FAD-8FDF-75A36926B57E}:345"/>
</p:tagLst>
</file>

<file path=ppt/tags/tag74.xml><?xml version="1.0" encoding="utf-8"?>
<p:tagLst xmlns:a="http://schemas.openxmlformats.org/drawingml/2006/main" xmlns:r="http://schemas.openxmlformats.org/officeDocument/2006/relationships" xmlns:p="http://schemas.openxmlformats.org/presentationml/2006/main">
  <p:tag name="ISPRING_CONTENTLIB_ASSET_META" val="{&quot;ai&quot;:&quot;sUjotsprCl4vZi7skpRi-A&quot;,&quot;gi&quot;:&quot;B_ZoME8Um5gIPsvaw5hqWQ&quot;,&quot;ti&quot;:&quot;characters&quot;,&quot;vs&quot;:{&quot;f&quot;:[690,691],&quot;i&quot;:{&quot;d&quot;:&quot;sUjotsprCl4vZi7skpRi-A&quot;,&quot;p&quot;:true}}}"/>
</p:tagLst>
</file>

<file path=ppt/tags/tag75.xml><?xml version="1.0" encoding="utf-8"?>
<p:tagLst xmlns:a="http://schemas.openxmlformats.org/drawingml/2006/main" xmlns:r="http://schemas.openxmlformats.org/officeDocument/2006/relationships" xmlns:p="http://schemas.openxmlformats.org/presentationml/2006/main">
  <p:tag name="AUDIO_ID" val="322"/>
  <p:tag name="ARTICULATE_USED_LAYOUT" val="7"/>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2B7E70A4-EDFB-48A5-AC9C-E89B067CF53F}:322"/>
</p:tagLst>
</file>

<file path=ppt/tags/tag76.xml><?xml version="1.0" encoding="utf-8"?>
<p:tagLst xmlns:a="http://schemas.openxmlformats.org/drawingml/2006/main" xmlns:r="http://schemas.openxmlformats.org/officeDocument/2006/relationships" xmlns:p="http://schemas.openxmlformats.org/presentationml/2006/main">
  <p:tag name="AUDIO_ID" val="307"/>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59CD76FC-34D0-4748-AB40-3B816B5CE408}:307"/>
</p:tagLst>
</file>

<file path=ppt/tags/tag77.xml><?xml version="1.0" encoding="utf-8"?>
<p:tagLst xmlns:a="http://schemas.openxmlformats.org/drawingml/2006/main" xmlns:r="http://schemas.openxmlformats.org/officeDocument/2006/relationships" xmlns:p="http://schemas.openxmlformats.org/presentationml/2006/main">
  <p:tag name="ISPRING_CONTENTLIB_ASSET_META" val="{&quot;ai&quot;:&quot;pGHAVheZrAv2U-5gTLXFIQ&quot;,&quot;gi&quot;:&quot;B_ZoME8Um5gIPsvaw5hqWQ&quot;,&quot;ti&quot;:&quot;characters&quot;,&quot;vs&quot;:{&quot;f&quot;:[690,691],&quot;i&quot;:{&quot;d&quot;:&quot;pGHAVheZrAv2U-5gTLXFIQ&quot;,&quot;p&quot;:true}}}"/>
</p:tagLst>
</file>

<file path=ppt/tags/tag78.xml><?xml version="1.0" encoding="utf-8"?>
<p:tagLst xmlns:a="http://schemas.openxmlformats.org/drawingml/2006/main" xmlns:r="http://schemas.openxmlformats.org/officeDocument/2006/relationships" xmlns:p="http://schemas.openxmlformats.org/presentationml/2006/main">
  <p:tag name="AUDIO_ID" val="298"/>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CAAA8EC4-7187-4726-A479-EAE8001A5857}:298"/>
</p:tagLst>
</file>

<file path=ppt/tags/tag79.xml><?xml version="1.0" encoding="utf-8"?>
<p:tagLst xmlns:a="http://schemas.openxmlformats.org/drawingml/2006/main" xmlns:r="http://schemas.openxmlformats.org/officeDocument/2006/relationships" xmlns:p="http://schemas.openxmlformats.org/presentationml/2006/main">
  <p:tag name="ISPRING_CONTENTLIB_ASSET_META" val="{&quot;ai&quot;:&quot;tZJosmEqVuugkQEsOJDOqw&quot;,&quot;gi&quot;:&quot;B_ZoME8Um5gIPsvaw5hqWQ&quot;,&quot;ti&quot;:&quot;characters&quot;,&quot;vs&quot;:{&quot;f&quot;:[690,691],&quot;i&quot;:{&quot;d&quot;:&quot;tZJosmEqVuugkQEsOJDOqw&quot;,&quot;p&quot;:true}}}"/>
</p:tagLst>
</file>

<file path=ppt/tags/tag80.xml><?xml version="1.0" encoding="utf-8"?>
<p:tagLst xmlns:a="http://schemas.openxmlformats.org/drawingml/2006/main" xmlns:r="http://schemas.openxmlformats.org/officeDocument/2006/relationships" xmlns:p="http://schemas.openxmlformats.org/presentationml/2006/main">
  <p:tag name="AUDIO_ID" val="335"/>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618B220E-7AD0-4C14-A29E-3CC2797E6D81}:335"/>
</p:tagLst>
</file>

<file path=ppt/tags/tag81.xml><?xml version="1.0" encoding="utf-8"?>
<p:tagLst xmlns:a="http://schemas.openxmlformats.org/drawingml/2006/main" xmlns:r="http://schemas.openxmlformats.org/officeDocument/2006/relationships" xmlns:p="http://schemas.openxmlformats.org/presentationml/2006/main">
  <p:tag name="ISPRING_CONTENTLIB_ASSET_META" val="{&quot;ai&quot;:&quot;Tr4Kx_vp5YXAzHDeii_DZw&quot;,&quot;gi&quot;:&quot;B_ZoME8Um5gIPsvaw5hqWQ&quot;,&quot;ti&quot;:&quot;characters&quot;,&quot;vs&quot;:{&quot;f&quot;:[690,691],&quot;i&quot;:{&quot;d&quot;:&quot;Tr4Kx_vp5YXAzHDeii_DZw&quot;,&quot;p&quot;:true}}}"/>
</p:tagLst>
</file>

<file path=ppt/tags/tag82.xml><?xml version="1.0" encoding="utf-8"?>
<p:tagLst xmlns:a="http://schemas.openxmlformats.org/drawingml/2006/main" xmlns:r="http://schemas.openxmlformats.org/officeDocument/2006/relationships" xmlns:p="http://schemas.openxmlformats.org/presentationml/2006/main">
  <p:tag name="AUDIO_ID" val="330"/>
  <p:tag name="ARTICULATE_USED_LAYOUT" val="7"/>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18A386C8-9E41-4483-86CE-F5E8F6829F7D}:330"/>
</p:tagLst>
</file>

<file path=ppt/tags/tag83.xml><?xml version="1.0" encoding="utf-8"?>
<p:tagLst xmlns:a="http://schemas.openxmlformats.org/drawingml/2006/main" xmlns:r="http://schemas.openxmlformats.org/officeDocument/2006/relationships" xmlns:p="http://schemas.openxmlformats.org/presentationml/2006/main">
  <p:tag name="AUDIO_ID" val="295"/>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EE570916-84A4-4316-9A2B-4700E86DAC41}:295"/>
</p:tagLst>
</file>

<file path=ppt/tags/tag84.xml><?xml version="1.0" encoding="utf-8"?>
<p:tagLst xmlns:a="http://schemas.openxmlformats.org/drawingml/2006/main" xmlns:r="http://schemas.openxmlformats.org/officeDocument/2006/relationships" xmlns:p="http://schemas.openxmlformats.org/presentationml/2006/main">
  <p:tag name="ISPRING_CONTENTLIB_ASSET_META" val="{&quot;ai&quot;:&quot;sUjotsprCl4vZi7skpRi-A&quot;,&quot;gi&quot;:&quot;B_ZoME8Um5gIPsvaw5hqWQ&quot;,&quot;ti&quot;:&quot;characters&quot;,&quot;vs&quot;:{&quot;f&quot;:[690,691],&quot;i&quot;:{&quot;d&quot;:&quot;sUjotsprCl4vZi7skpRi-A&quot;,&quot;p&quot;:true}}}"/>
</p:tagLst>
</file>

<file path=ppt/tags/tag85.xml><?xml version="1.0" encoding="utf-8"?>
<p:tagLst xmlns:a="http://schemas.openxmlformats.org/drawingml/2006/main" xmlns:r="http://schemas.openxmlformats.org/officeDocument/2006/relationships" xmlns:p="http://schemas.openxmlformats.org/presentationml/2006/main">
  <p:tag name="AUDIO_ID" val="296"/>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63AC225A-BD95-49D4-8FE9-63879125EA99}:296"/>
  <p:tag name="ARTICULATE_SLIDE_THUMBNAIL_REFRESH" val="1"/>
</p:tagLst>
</file>

<file path=ppt/tags/tag86.xml><?xml version="1.0" encoding="utf-8"?>
<p:tagLst xmlns:a="http://schemas.openxmlformats.org/drawingml/2006/main" xmlns:r="http://schemas.openxmlformats.org/officeDocument/2006/relationships" xmlns:p="http://schemas.openxmlformats.org/presentationml/2006/main">
  <p:tag name="ISPRING_CONTENTLIB_ASSET_META" val="{&quot;ai&quot;:&quot;sUjotsprCl4vZi7skpRi-A&quot;,&quot;gi&quot;:&quot;B_ZoME8Um5gIPsvaw5hqWQ&quot;,&quot;ti&quot;:&quot;characters&quot;,&quot;vs&quot;:{&quot;f&quot;:[690,691],&quot;i&quot;:{&quot;d&quot;:&quot;sUjotsprCl4vZi7skpRi-A&quot;,&quot;p&quot;:true}}}"/>
</p:tagLst>
</file>

<file path=ppt/tags/tag87.xml><?xml version="1.0" encoding="utf-8"?>
<p:tagLst xmlns:a="http://schemas.openxmlformats.org/drawingml/2006/main" xmlns:r="http://schemas.openxmlformats.org/officeDocument/2006/relationships" xmlns:p="http://schemas.openxmlformats.org/presentationml/2006/main">
  <p:tag name="AUDIO_ID" val="333"/>
  <p:tag name="ARTICULATE_USED_LAYOUT" val="7"/>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BCCF424F-EB31-4E38-A5C4-F6EF5EBDD57F}:333"/>
</p:tagLst>
</file>

<file path=ppt/tags/tag88.xml><?xml version="1.0" encoding="utf-8"?>
<p:tagLst xmlns:a="http://schemas.openxmlformats.org/drawingml/2006/main" xmlns:r="http://schemas.openxmlformats.org/officeDocument/2006/relationships" xmlns:p="http://schemas.openxmlformats.org/presentationml/2006/main">
  <p:tag name="AUDIO_ID" val="269"/>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91D62727-C105-47C7-B977-523665379A24}:269"/>
</p:tagLst>
</file>

<file path=ppt/tags/tag89.xml><?xml version="1.0" encoding="utf-8"?>
<p:tagLst xmlns:a="http://schemas.openxmlformats.org/drawingml/2006/main" xmlns:r="http://schemas.openxmlformats.org/officeDocument/2006/relationships" xmlns:p="http://schemas.openxmlformats.org/presentationml/2006/main">
  <p:tag name="ISPRING_CONTENTLIB_ASSET_META" val="{&quot;ai&quot;:&quot;sUjotsprCl4vZi7skpRi-A&quot;,&quot;gi&quot;:&quot;B_ZoME8Um5gIPsvaw5hqWQ&quot;,&quot;ti&quot;:&quot;characters&quot;,&quot;vs&quot;:{&quot;f&quot;:[690,691],&quot;i&quot;:{&quot;d&quot;:&quot;sUjotsprCl4vZi7skpRi-A&quot;,&quot;p&quot;:true}}}"/>
</p:tagLst>
</file>

<file path=ppt/tags/tag90.xml><?xml version="1.0" encoding="utf-8"?>
<p:tagLst xmlns:a="http://schemas.openxmlformats.org/drawingml/2006/main" xmlns:r="http://schemas.openxmlformats.org/officeDocument/2006/relationships" xmlns:p="http://schemas.openxmlformats.org/presentationml/2006/main">
  <p:tag name="AUDIO_ID" val="270"/>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9E45662C-A33E-490C-90AB-8305A22BE0A5}:270"/>
  <p:tag name="ARTICULATE_SLIDE_THUMBNAIL_REFRESH" val="1"/>
</p:tagLst>
</file>

<file path=ppt/tags/tag91.xml><?xml version="1.0" encoding="utf-8"?>
<p:tagLst xmlns:a="http://schemas.openxmlformats.org/drawingml/2006/main" xmlns:r="http://schemas.openxmlformats.org/officeDocument/2006/relationships" xmlns:p="http://schemas.openxmlformats.org/presentationml/2006/main">
  <p:tag name="ISPRING_CONTENTLIB_ASSET_META" val="{&quot;ai&quot;:&quot;RUBWn3jnvlVr0E0SIYZCLQ&quot;,&quot;gi&quot;:&quot;B_ZoME8Um5gIPsvaw5hqWQ&quot;,&quot;ti&quot;:&quot;characters&quot;,&quot;vs&quot;:{&quot;f&quot;:[690,691],&quot;i&quot;:{&quot;d&quot;:&quot;RUBWn3jnvlVr0E0SIYZCLQ&quot;,&quot;p&quot;:true}}}"/>
</p:tagLst>
</file>

<file path=ppt/tags/tag92.xml><?xml version="1.0" encoding="utf-8"?>
<p:tagLst xmlns:a="http://schemas.openxmlformats.org/drawingml/2006/main" xmlns:r="http://schemas.openxmlformats.org/officeDocument/2006/relationships" xmlns:p="http://schemas.openxmlformats.org/presentationml/2006/main">
  <p:tag name="AUDIO_ID" val="274"/>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D7BEDA45-9C54-4F3E-AB6C-1A8FAB1B71F0}:274"/>
</p:tagLst>
</file>

<file path=ppt/tags/tag93.xml><?xml version="1.0" encoding="utf-8"?>
<p:tagLst xmlns:a="http://schemas.openxmlformats.org/drawingml/2006/main" xmlns:r="http://schemas.openxmlformats.org/officeDocument/2006/relationships" xmlns:p="http://schemas.openxmlformats.org/presentationml/2006/main">
  <p:tag name="ISPRING_CONTENTLIB_ASSET_META" val="{&quot;ai&quot;:&quot;RUBWn3jnvlVr0E0SIYZCLQ&quot;,&quot;gi&quot;:&quot;B_ZoME8Um5gIPsvaw5hqWQ&quot;,&quot;ti&quot;:&quot;characters&quot;,&quot;vs&quot;:{&quot;f&quot;:[690,691],&quot;i&quot;:{&quot;d&quot;:&quot;RUBWn3jnvlVr0E0SIYZCLQ&quot;,&quot;p&quot;:true}}}"/>
</p:tagLst>
</file>

<file path=ppt/tags/tag94.xml><?xml version="1.0" encoding="utf-8"?>
<p:tagLst xmlns:a="http://schemas.openxmlformats.org/drawingml/2006/main" xmlns:r="http://schemas.openxmlformats.org/officeDocument/2006/relationships" xmlns:p="http://schemas.openxmlformats.org/presentationml/2006/main">
  <p:tag name="AUDIO_ID" val="276"/>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CCD72DD2-638C-4C93-8CDB-E4A2DCDE7CAB}:276"/>
</p:tagLst>
</file>

<file path=ppt/tags/tag95.xml><?xml version="1.0" encoding="utf-8"?>
<p:tagLst xmlns:a="http://schemas.openxmlformats.org/drawingml/2006/main" xmlns:r="http://schemas.openxmlformats.org/officeDocument/2006/relationships" xmlns:p="http://schemas.openxmlformats.org/presentationml/2006/main">
  <p:tag name="ISPRING_CONTENTLIB_ASSET_META" val="{&quot;ai&quot;:&quot;Y9DPLmULs2Tp9vcgrj6Blw&quot;,&quot;gi&quot;:&quot;B_ZoME8Um5gIPsvaw5hqWQ&quot;,&quot;ti&quot;:&quot;characters&quot;,&quot;vs&quot;:{&quot;f&quot;:[690,691],&quot;i&quot;:{&quot;d&quot;:&quot;Y9DPLmULs2Tp9vcgrj6Blw&quot;,&quot;p&quot;:true}}}"/>
</p:tagLst>
</file>

<file path=ppt/tags/tag96.xml><?xml version="1.0" encoding="utf-8"?>
<p:tagLst xmlns:a="http://schemas.openxmlformats.org/drawingml/2006/main" xmlns:r="http://schemas.openxmlformats.org/officeDocument/2006/relationships" xmlns:p="http://schemas.openxmlformats.org/presentationml/2006/main">
  <p:tag name="AUDIO_ID" val="277"/>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7D5906F1-D495-46F6-926A-6FCE01BB0796}:277"/>
</p:tagLst>
</file>

<file path=ppt/tags/tag97.xml><?xml version="1.0" encoding="utf-8"?>
<p:tagLst xmlns:a="http://schemas.openxmlformats.org/drawingml/2006/main" xmlns:r="http://schemas.openxmlformats.org/officeDocument/2006/relationships" xmlns:p="http://schemas.openxmlformats.org/presentationml/2006/main">
  <p:tag name="ISPRING_CONTENTLIB_ASSET_META" val="{&quot;ai&quot;:&quot;Y9DPLmULs2Tp9vcgrj6Blw&quot;,&quot;gi&quot;:&quot;B_ZoME8Um5gIPsvaw5hqWQ&quot;,&quot;ti&quot;:&quot;characters&quot;,&quot;vs&quot;:{&quot;f&quot;:[690,691],&quot;i&quot;:{&quot;d&quot;:&quot;Y9DPLmULs2Tp9vcgrj6Blw&quot;,&quot;p&quot;:true}}}"/>
</p:tagLst>
</file>

<file path=ppt/tags/tag98.xml><?xml version="1.0" encoding="utf-8"?>
<p:tagLst xmlns:a="http://schemas.openxmlformats.org/drawingml/2006/main" xmlns:r="http://schemas.openxmlformats.org/officeDocument/2006/relationships" xmlns:p="http://schemas.openxmlformats.org/presentationml/2006/main">
  <p:tag name="AUDIO_ID" val="332"/>
  <p:tag name="ARTICULATE_USED_LAYOUT" val="7"/>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33183527-E75A-4FCF-8143-0DFF159DA5CB}:332"/>
</p:tagLst>
</file>

<file path=ppt/tags/tag99.xml><?xml version="1.0" encoding="utf-8"?>
<p:tagLst xmlns:a="http://schemas.openxmlformats.org/drawingml/2006/main" xmlns:r="http://schemas.openxmlformats.org/officeDocument/2006/relationships" xmlns:p="http://schemas.openxmlformats.org/presentationml/2006/main">
  <p:tag name="AUDIO_ID" val="280"/>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C81FDAD2-0B02-4082-822E-C5283488ED31}:280"/>
</p:tagLst>
</file>

<file path=ppt/tags/tag100.xml><?xml version="1.0" encoding="utf-8"?>
<p:tagLst xmlns:a="http://schemas.openxmlformats.org/drawingml/2006/main" xmlns:r="http://schemas.openxmlformats.org/officeDocument/2006/relationships" xmlns:p="http://schemas.openxmlformats.org/presentationml/2006/main">
  <p:tag name="ISPRING_CONTENTLIB_ASSET_META" val="{&quot;ai&quot;:&quot;Y9DPLmULs2Tp9vcgrj6Blw&quot;,&quot;gi&quot;:&quot;B_ZoME8Um5gIPsvaw5hqWQ&quot;,&quot;ti&quot;:&quot;characters&quot;,&quot;vs&quot;:{&quot;f&quot;:[690,691],&quot;i&quot;:{&quot;d&quot;:&quot;Y9DPLmULs2Tp9vcgrj6Blw&quot;,&quot;p&quot;:true}}}"/>
</p:tagLst>
</file>

<file path=ppt/tags/tag101.xml><?xml version="1.0" encoding="utf-8"?>
<p:tagLst xmlns:a="http://schemas.openxmlformats.org/drawingml/2006/main" xmlns:r="http://schemas.openxmlformats.org/officeDocument/2006/relationships" xmlns:p="http://schemas.openxmlformats.org/presentationml/2006/main">
  <p:tag name="AUDIO_ID" val="282"/>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2F9B58BF-C8D5-4DBE-B274-86472BCE2D0B}:282"/>
</p:tagLst>
</file>

<file path=ppt/tags/tag102.xml><?xml version="1.0" encoding="utf-8"?>
<p:tagLst xmlns:a="http://schemas.openxmlformats.org/drawingml/2006/main" xmlns:r="http://schemas.openxmlformats.org/officeDocument/2006/relationships" xmlns:p="http://schemas.openxmlformats.org/presentationml/2006/main">
  <p:tag name="ISPRING_CONTENTLIB_ASSET_META" val="{&quot;ai&quot;:&quot;RUBWn3jnvlVr0E0SIYZCLQ&quot;,&quot;gi&quot;:&quot;B_ZoME8Um5gIPsvaw5hqWQ&quot;,&quot;ti&quot;:&quot;characters&quot;,&quot;vs&quot;:{&quot;f&quot;:[690,691],&quot;i&quot;:{&quot;d&quot;:&quot;RUBWn3jnvlVr0E0SIYZCLQ&quot;,&quot;p&quot;:true}}}"/>
</p:tagLst>
</file>

<file path=ppt/tags/tag103.xml><?xml version="1.0" encoding="utf-8"?>
<p:tagLst xmlns:a="http://schemas.openxmlformats.org/drawingml/2006/main" xmlns:r="http://schemas.openxmlformats.org/officeDocument/2006/relationships" xmlns:p="http://schemas.openxmlformats.org/presentationml/2006/main">
  <p:tag name="AUDIO_ID" val="301"/>
  <p:tag name="ARTICULATE_USED_LAYOUT" val="1"/>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040C8816-7F5C-4AB3-9719-F37680DA2043}:301"/>
</p:tagLst>
</file>

<file path=ppt/tags/tag104.xml><?xml version="1.0" encoding="utf-8"?>
<p:tagLst xmlns:a="http://schemas.openxmlformats.org/drawingml/2006/main" xmlns:r="http://schemas.openxmlformats.org/officeDocument/2006/relationships" xmlns:p="http://schemas.openxmlformats.org/presentationml/2006/main">
  <p:tag name="ISPRING_CONTENTLIB_ASSET_META" val="{&quot;ai&quot;:&quot;RUBWn3jnvlVr0E0SIYZCLQ&quot;,&quot;gi&quot;:&quot;B_ZoME8Um5gIPsvaw5hqWQ&quot;,&quot;ti&quot;:&quot;characters&quot;,&quot;vs&quot;:{&quot;f&quot;:[690,691],&quot;i&quot;:{&quot;d&quot;:&quot;RUBWn3jnvlVr0E0SIYZCLQ&quot;,&quot;p&quot;:true}}}"/>
</p:tagLst>
</file>

<file path=ppt/tags/tag105.xml><?xml version="1.0" encoding="utf-8"?>
<p:tagLst xmlns:a="http://schemas.openxmlformats.org/drawingml/2006/main" xmlns:r="http://schemas.openxmlformats.org/officeDocument/2006/relationships" xmlns:p="http://schemas.openxmlformats.org/presentationml/2006/main">
  <p:tag name="AUDIO_ID" val="305"/>
  <p:tag name="ARTICULATE_USED_LAYOUT" val="7"/>
  <p:tag name="ARTICULATE_NAV_LEVEL" val="1"/>
  <p:tag name="ARTICULATE_SLIDE_PRESENTER_GUID" val="53ba4440-353d-417a-bf4c-8f060036f245"/>
  <p:tag name="ARTICULATE_SLIDE_PAUSE" val="0"/>
  <p:tag name="ARTICULATE_LOCK_SLIDE" val="0"/>
  <p:tag name="ARTICULATE_HIDE_SLIDE" val="0"/>
  <p:tag name="ARTICULATE_PLAYER_CONTROL_PREVIOUS" val="True"/>
  <p:tag name="ARTICULATE_PLAYER_CONTROL_NEXT" val="True"/>
  <p:tag name="GENSWF_SLIDE_UID" val="{B46CEF63-5E62-463C-8263-1E059B2FC542}:305"/>
  <p:tag name="ARTICULATE_SLIDE_THUMBNAIL_REFRESH" val="1"/>
</p:tagLst>
</file>

<file path=ppt/tags/tag106.xml><?xml version="1.0" encoding="utf-8"?>
<p:tagLst xmlns:a="http://schemas.openxmlformats.org/drawingml/2006/main" xmlns:r="http://schemas.openxmlformats.org/officeDocument/2006/relationships" xmlns:p="http://schemas.openxmlformats.org/presentationml/2006/main">
  <p:tag name="AUDIO_ID" val="337"/>
  <p:tag name="ARTICULATE_USED_LAYOUT" val="7"/>
  <p:tag name="ARTICULATE_NAV_LEVEL" val="1"/>
  <p:tag name="ARTICULATE_SLIDE_PRESENTER_GUID" val="53ba4440-353d-417a-bf4c-8f060036f245"/>
  <p:tag name="ARTICULATE_SLIDE_PAUSE" val="1"/>
  <p:tag name="ARTICULATE_LOCK_SLIDE" val="0"/>
  <p:tag name="ARTICULATE_HIDE_SLIDE" val="0"/>
  <p:tag name="ARTICULATE_PLAYER_CONTROL_PREVIOUS" val="True"/>
  <p:tag name="ARTICULATE_PLAYER_CONTROL_NEXT" val="True"/>
  <p:tag name="GENSWF_SLIDE_UID" val="{3020FB99-A97A-46BF-B219-8341ECB69F70}:337"/>
</p:tagLst>
</file>

<file path=ppt/theme/theme1.xml><?xml version="1.0" encoding="utf-8"?>
<a:theme xmlns:a="http://schemas.openxmlformats.org/drawingml/2006/main" name="Office Theme">
  <a:themeElements>
    <a:clrScheme name="Custom 1">
      <a:dk1>
        <a:srgbClr val="2E75B5"/>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33F7B"/>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42927</TotalTime>
  <Words>2737</Words>
  <Application>Microsoft Office PowerPoint</Application>
  <PresentationFormat>Widescreen</PresentationFormat>
  <Paragraphs>262</Paragraphs>
  <Slides>58</Slides>
  <Notes>58</Notes>
  <HiddenSlides>1</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58</vt:i4>
      </vt:variant>
    </vt:vector>
  </HeadingPairs>
  <TitlesOfParts>
    <vt:vector size="65" baseType="lpstr">
      <vt:lpstr>Arial</vt:lpstr>
      <vt:lpstr>Arial Rounded MT Bold</vt:lpstr>
      <vt:lpstr>Articulate Extrabold</vt:lpstr>
      <vt:lpstr>Calibri</vt:lpstr>
      <vt:lpstr>Calibri Light</vt:lpstr>
      <vt:lpstr>Distress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StatsSystem14.01.01</dc:title>
  <dc:creator>John J. Fletcher</dc:creator>
  <cp:lastModifiedBy>John Fletcher</cp:lastModifiedBy>
  <cp:revision>1276</cp:revision>
  <cp:lastPrinted>2022-06-20T01:40:23Z</cp:lastPrinted>
  <dcterms:created xsi:type="dcterms:W3CDTF">2020-07-04T04:36:18Z</dcterms:created>
  <dcterms:modified xsi:type="dcterms:W3CDTF">2024-01-27T23:02:11Z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Path">
    <vt:lpwstr>StatsSystem12.5.011</vt:lpwstr>
  </property>
  <property fmtid="{D5CDD505-2E9C-101B-9397-08002B2CF9AE}" pid="3" name="ArticulateProjectVersion">
    <vt:lpwstr>7</vt:lpwstr>
  </property>
  <property fmtid="{D5CDD505-2E9C-101B-9397-08002B2CF9AE}" pid="4" name="ArticulateUseProject">
    <vt:lpwstr>1</vt:lpwstr>
  </property>
  <property fmtid="{D5CDD505-2E9C-101B-9397-08002B2CF9AE}" pid="5" name="ArticulateGUID">
    <vt:lpwstr>1C1CF939-EF0E-4A50-B2F4-54FF1B4B7AAF</vt:lpwstr>
  </property>
  <property fmtid="{D5CDD505-2E9C-101B-9397-08002B2CF9AE}" pid="6" name="ArticulateProjectFull">
    <vt:lpwstr>C:\Users\John\Desktop\StatsSystem14.01.01.ppta</vt:lpwstr>
  </property>
</Properties>
</file>